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14249400" cy="10071100"/>
  <p:embeddedFontLst>
    <p:embeddedFont>
      <p:font typeface="Jua"/>
      <p:regular r:id="rId15"/>
    </p:embeddedFont>
    <p:embeddedFont>
      <p:font typeface="Nanum Gothic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471">
          <p15:clr>
            <a:srgbClr val="000000"/>
          </p15:clr>
        </p15:guide>
        <p15:guide id="2" pos="1386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18" roundtripDataSignature="AMtx7mi8h7ffkuZYzSWv1/efvvkjuc8I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71" orient="horz"/>
        <p:guide pos="138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Jua-regular.fntdata"/><Relationship Id="rId14" Type="http://schemas.openxmlformats.org/officeDocument/2006/relationships/slide" Target="slides/slide9.xml"/><Relationship Id="rId17" Type="http://schemas.openxmlformats.org/officeDocument/2006/relationships/font" Target="fonts/NanumGothic-bold.fntdata"/><Relationship Id="rId16" Type="http://schemas.openxmlformats.org/officeDocument/2006/relationships/font" Target="fonts/NanumGothic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57033" y="755325"/>
            <a:ext cx="11936700" cy="377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424925" y="4783750"/>
            <a:ext cx="11399500" cy="45319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 txBox="1"/>
          <p:nvPr>
            <p:ph idx="1" type="body"/>
          </p:nvPr>
        </p:nvSpPr>
        <p:spPr>
          <a:xfrm>
            <a:off x="1424925" y="4783750"/>
            <a:ext cx="11399500" cy="45319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:notes"/>
          <p:cNvSpPr/>
          <p:nvPr>
            <p:ph idx="2" type="sldImg"/>
          </p:nvPr>
        </p:nvSpPr>
        <p:spPr>
          <a:xfrm>
            <a:off x="1157033" y="755325"/>
            <a:ext cx="11936700" cy="377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686f4e0fa_1_60:notes"/>
          <p:cNvSpPr txBox="1"/>
          <p:nvPr>
            <p:ph idx="1" type="body"/>
          </p:nvPr>
        </p:nvSpPr>
        <p:spPr>
          <a:xfrm>
            <a:off x="1424925" y="4783750"/>
            <a:ext cx="11399400" cy="45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gd686f4e0fa_1_60:notes"/>
          <p:cNvSpPr/>
          <p:nvPr>
            <p:ph idx="2" type="sldImg"/>
          </p:nvPr>
        </p:nvSpPr>
        <p:spPr>
          <a:xfrm>
            <a:off x="1157033" y="755325"/>
            <a:ext cx="11936700" cy="377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686f4e0fa_1_128:notes"/>
          <p:cNvSpPr txBox="1"/>
          <p:nvPr>
            <p:ph idx="1" type="body"/>
          </p:nvPr>
        </p:nvSpPr>
        <p:spPr>
          <a:xfrm>
            <a:off x="1424925" y="4783750"/>
            <a:ext cx="11399400" cy="45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d686f4e0fa_1_128:notes"/>
          <p:cNvSpPr/>
          <p:nvPr>
            <p:ph idx="2" type="sldImg"/>
          </p:nvPr>
        </p:nvSpPr>
        <p:spPr>
          <a:xfrm>
            <a:off x="1157033" y="755325"/>
            <a:ext cx="11936700" cy="377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686f4e0fa_15_45:notes"/>
          <p:cNvSpPr txBox="1"/>
          <p:nvPr>
            <p:ph idx="1" type="body"/>
          </p:nvPr>
        </p:nvSpPr>
        <p:spPr>
          <a:xfrm>
            <a:off x="1424925" y="4783750"/>
            <a:ext cx="11399400" cy="45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d686f4e0fa_15_45:notes"/>
          <p:cNvSpPr/>
          <p:nvPr>
            <p:ph idx="2" type="sldImg"/>
          </p:nvPr>
        </p:nvSpPr>
        <p:spPr>
          <a:xfrm>
            <a:off x="1157033" y="755325"/>
            <a:ext cx="11936700" cy="377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686f4e0fa_1_67:notes"/>
          <p:cNvSpPr txBox="1"/>
          <p:nvPr>
            <p:ph idx="1" type="body"/>
          </p:nvPr>
        </p:nvSpPr>
        <p:spPr>
          <a:xfrm>
            <a:off x="1424925" y="4783750"/>
            <a:ext cx="11399400" cy="45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d686f4e0fa_1_67:notes"/>
          <p:cNvSpPr/>
          <p:nvPr>
            <p:ph idx="2" type="sldImg"/>
          </p:nvPr>
        </p:nvSpPr>
        <p:spPr>
          <a:xfrm>
            <a:off x="1157033" y="755325"/>
            <a:ext cx="11936700" cy="377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d686f4e0fa_0_73:notes"/>
          <p:cNvSpPr txBox="1"/>
          <p:nvPr>
            <p:ph idx="1" type="body"/>
          </p:nvPr>
        </p:nvSpPr>
        <p:spPr>
          <a:xfrm>
            <a:off x="1424925" y="4783750"/>
            <a:ext cx="11399400" cy="45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d686f4e0fa_0_73:notes"/>
          <p:cNvSpPr/>
          <p:nvPr>
            <p:ph idx="2" type="sldImg"/>
          </p:nvPr>
        </p:nvSpPr>
        <p:spPr>
          <a:xfrm>
            <a:off x="1157033" y="755325"/>
            <a:ext cx="11936700" cy="377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686f4e0fa_2_2:notes"/>
          <p:cNvSpPr txBox="1"/>
          <p:nvPr>
            <p:ph idx="1" type="body"/>
          </p:nvPr>
        </p:nvSpPr>
        <p:spPr>
          <a:xfrm>
            <a:off x="1424925" y="4783750"/>
            <a:ext cx="11399400" cy="45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d686f4e0fa_2_2:notes"/>
          <p:cNvSpPr/>
          <p:nvPr>
            <p:ph idx="2" type="sldImg"/>
          </p:nvPr>
        </p:nvSpPr>
        <p:spPr>
          <a:xfrm>
            <a:off x="1157033" y="755325"/>
            <a:ext cx="11936700" cy="377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d686f4e0fa_1_53:notes"/>
          <p:cNvSpPr txBox="1"/>
          <p:nvPr>
            <p:ph idx="1" type="body"/>
          </p:nvPr>
        </p:nvSpPr>
        <p:spPr>
          <a:xfrm>
            <a:off x="1424925" y="4783750"/>
            <a:ext cx="11399400" cy="45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d686f4e0fa_1_53:notes"/>
          <p:cNvSpPr/>
          <p:nvPr>
            <p:ph idx="2" type="sldImg"/>
          </p:nvPr>
        </p:nvSpPr>
        <p:spPr>
          <a:xfrm>
            <a:off x="1157033" y="755325"/>
            <a:ext cx="11936700" cy="377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686f4e0fa_0_45:notes"/>
          <p:cNvSpPr txBox="1"/>
          <p:nvPr>
            <p:ph idx="1" type="body"/>
          </p:nvPr>
        </p:nvSpPr>
        <p:spPr>
          <a:xfrm>
            <a:off x="1424925" y="4783750"/>
            <a:ext cx="11399400" cy="45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d686f4e0fa_0_45:notes"/>
          <p:cNvSpPr/>
          <p:nvPr>
            <p:ph idx="2" type="sldImg"/>
          </p:nvPr>
        </p:nvSpPr>
        <p:spPr>
          <a:xfrm>
            <a:off x="1157033" y="755325"/>
            <a:ext cx="11936700" cy="3776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5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22" name="Google Shape;22;p55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23" name="Google Shape;23;p55"/>
          <p:cNvSpPr txBox="1"/>
          <p:nvPr>
            <p:ph idx="12" type="sldNum"/>
          </p:nvPr>
        </p:nvSpPr>
        <p:spPr>
          <a:xfrm>
            <a:off x="6583680" y="4783455"/>
            <a:ext cx="2103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>
  <p:cSld name="Title and Content">
    <p:bg>
      <p:bgPr>
        <a:solidFill>
          <a:schemeClr val="l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6"/>
          <p:cNvSpPr/>
          <p:nvPr/>
        </p:nvSpPr>
        <p:spPr>
          <a:xfrm>
            <a:off x="0" y="0"/>
            <a:ext cx="9155240" cy="5136261"/>
          </a:xfrm>
          <a:custGeom>
            <a:rect b="b" l="l" r="r" t="t"/>
            <a:pathLst>
              <a:path extrusionOk="0" h="10071100" w="14249400">
                <a:moveTo>
                  <a:pt x="0" y="0"/>
                </a:moveTo>
                <a:lnTo>
                  <a:pt x="14249400" y="0"/>
                </a:lnTo>
                <a:lnTo>
                  <a:pt x="14249400" y="10071100"/>
                </a:lnTo>
                <a:lnTo>
                  <a:pt x="0" y="1007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6" name="Google Shape;26;p56"/>
          <p:cNvSpPr/>
          <p:nvPr/>
        </p:nvSpPr>
        <p:spPr>
          <a:xfrm>
            <a:off x="7648188" y="185989"/>
            <a:ext cx="446746" cy="233495"/>
          </a:xfrm>
          <a:custGeom>
            <a:rect b="b" l="l" r="r" t="t"/>
            <a:pathLst>
              <a:path extrusionOk="0" h="457834" w="695325">
                <a:moveTo>
                  <a:pt x="695299" y="0"/>
                </a:moveTo>
                <a:lnTo>
                  <a:pt x="457883" y="0"/>
                </a:lnTo>
                <a:lnTo>
                  <a:pt x="0" y="457743"/>
                </a:lnTo>
                <a:lnTo>
                  <a:pt x="237416" y="457743"/>
                </a:lnTo>
                <a:lnTo>
                  <a:pt x="695299" y="0"/>
                </a:lnTo>
                <a:close/>
              </a:path>
            </a:pathLst>
          </a:custGeom>
          <a:solidFill>
            <a:srgbClr val="00FFD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7" name="Google Shape;27;p56"/>
          <p:cNvSpPr/>
          <p:nvPr/>
        </p:nvSpPr>
        <p:spPr>
          <a:xfrm>
            <a:off x="7423471" y="238010"/>
            <a:ext cx="179922" cy="148647"/>
          </a:xfrm>
          <a:custGeom>
            <a:rect b="b" l="l" r="r" t="t"/>
            <a:pathLst>
              <a:path extrusionOk="0" h="291465" w="280034">
                <a:moveTo>
                  <a:pt x="155059" y="0"/>
                </a:moveTo>
                <a:lnTo>
                  <a:pt x="104580" y="6928"/>
                </a:lnTo>
                <a:lnTo>
                  <a:pt x="61831" y="26606"/>
                </a:lnTo>
                <a:lnTo>
                  <a:pt x="28816" y="57373"/>
                </a:lnTo>
                <a:lnTo>
                  <a:pt x="7538" y="97568"/>
                </a:lnTo>
                <a:lnTo>
                  <a:pt x="0" y="145531"/>
                </a:lnTo>
                <a:lnTo>
                  <a:pt x="7538" y="193492"/>
                </a:lnTo>
                <a:lnTo>
                  <a:pt x="28816" y="233685"/>
                </a:lnTo>
                <a:lnTo>
                  <a:pt x="61831" y="264451"/>
                </a:lnTo>
                <a:lnTo>
                  <a:pt x="104580" y="284129"/>
                </a:lnTo>
                <a:lnTo>
                  <a:pt x="155059" y="291057"/>
                </a:lnTo>
                <a:lnTo>
                  <a:pt x="193694" y="287391"/>
                </a:lnTo>
                <a:lnTo>
                  <a:pt x="227630" y="276642"/>
                </a:lnTo>
                <a:lnTo>
                  <a:pt x="256496" y="259184"/>
                </a:lnTo>
                <a:lnTo>
                  <a:pt x="279918" y="235390"/>
                </a:lnTo>
                <a:lnTo>
                  <a:pt x="257196" y="215108"/>
                </a:lnTo>
                <a:lnTo>
                  <a:pt x="159833" y="215108"/>
                </a:lnTo>
                <a:lnTo>
                  <a:pt x="133207" y="210219"/>
                </a:lnTo>
                <a:lnTo>
                  <a:pt x="112620" y="196273"/>
                </a:lnTo>
                <a:lnTo>
                  <a:pt x="99339" y="174350"/>
                </a:lnTo>
                <a:lnTo>
                  <a:pt x="94631" y="145531"/>
                </a:lnTo>
                <a:lnTo>
                  <a:pt x="99339" y="116708"/>
                </a:lnTo>
                <a:lnTo>
                  <a:pt x="112620" y="94781"/>
                </a:lnTo>
                <a:lnTo>
                  <a:pt x="133207" y="80833"/>
                </a:lnTo>
                <a:lnTo>
                  <a:pt x="159833" y="75943"/>
                </a:lnTo>
                <a:lnTo>
                  <a:pt x="257200" y="75943"/>
                </a:lnTo>
                <a:lnTo>
                  <a:pt x="279918" y="55667"/>
                </a:lnTo>
                <a:lnTo>
                  <a:pt x="256496" y="31873"/>
                </a:lnTo>
                <a:lnTo>
                  <a:pt x="227630" y="14414"/>
                </a:lnTo>
                <a:lnTo>
                  <a:pt x="193694" y="3665"/>
                </a:lnTo>
                <a:lnTo>
                  <a:pt x="155059" y="0"/>
                </a:lnTo>
                <a:close/>
              </a:path>
              <a:path extrusionOk="0" h="291465" w="280034">
                <a:moveTo>
                  <a:pt x="220671" y="182505"/>
                </a:moveTo>
                <a:lnTo>
                  <a:pt x="207810" y="196321"/>
                </a:lnTo>
                <a:lnTo>
                  <a:pt x="193533" y="206559"/>
                </a:lnTo>
                <a:lnTo>
                  <a:pt x="177616" y="212921"/>
                </a:lnTo>
                <a:lnTo>
                  <a:pt x="159833" y="215108"/>
                </a:lnTo>
                <a:lnTo>
                  <a:pt x="257196" y="215108"/>
                </a:lnTo>
                <a:lnTo>
                  <a:pt x="220671" y="182505"/>
                </a:lnTo>
                <a:close/>
              </a:path>
              <a:path extrusionOk="0" h="291465" w="280034">
                <a:moveTo>
                  <a:pt x="257200" y="75943"/>
                </a:moveTo>
                <a:lnTo>
                  <a:pt x="159833" y="75943"/>
                </a:lnTo>
                <a:lnTo>
                  <a:pt x="177616" y="78130"/>
                </a:lnTo>
                <a:lnTo>
                  <a:pt x="193533" y="84492"/>
                </a:lnTo>
                <a:lnTo>
                  <a:pt x="207810" y="94731"/>
                </a:lnTo>
                <a:lnTo>
                  <a:pt x="220671" y="108546"/>
                </a:lnTo>
                <a:lnTo>
                  <a:pt x="257200" y="759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8" name="Google Shape;28;p56"/>
          <p:cNvSpPr/>
          <p:nvPr/>
        </p:nvSpPr>
        <p:spPr>
          <a:xfrm>
            <a:off x="8273250" y="364845"/>
            <a:ext cx="141163" cy="0"/>
          </a:xfrm>
          <a:custGeom>
            <a:rect b="b" l="l" r="r" t="t"/>
            <a:pathLst>
              <a:path extrusionOk="0" h="120000" w="219709">
                <a:moveTo>
                  <a:pt x="0" y="0"/>
                </a:moveTo>
                <a:lnTo>
                  <a:pt x="219481" y="0"/>
                </a:lnTo>
              </a:path>
            </a:pathLst>
          </a:custGeom>
          <a:noFill/>
          <a:ln cap="flat" cmpd="sng" w="723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9" name="Google Shape;29;p56"/>
          <p:cNvSpPr/>
          <p:nvPr/>
        </p:nvSpPr>
        <p:spPr>
          <a:xfrm>
            <a:off x="8273250" y="241284"/>
            <a:ext cx="60382" cy="104927"/>
          </a:xfrm>
          <a:custGeom>
            <a:rect b="b" l="l" r="r" t="t"/>
            <a:pathLst>
              <a:path extrusionOk="0" h="205740" w="93979">
                <a:moveTo>
                  <a:pt x="0" y="205740"/>
                </a:moveTo>
                <a:lnTo>
                  <a:pt x="93840" y="205740"/>
                </a:lnTo>
                <a:lnTo>
                  <a:pt x="93840" y="0"/>
                </a:lnTo>
                <a:lnTo>
                  <a:pt x="0" y="0"/>
                </a:lnTo>
                <a:lnTo>
                  <a:pt x="0" y="2057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" name="Google Shape;30;p56"/>
          <p:cNvSpPr/>
          <p:nvPr/>
        </p:nvSpPr>
        <p:spPr>
          <a:xfrm>
            <a:off x="8430670" y="241261"/>
            <a:ext cx="60382" cy="142170"/>
          </a:xfrm>
          <a:custGeom>
            <a:rect b="b" l="l" r="r" t="t"/>
            <a:pathLst>
              <a:path extrusionOk="0" h="278765" w="93980">
                <a:moveTo>
                  <a:pt x="0" y="278325"/>
                </a:moveTo>
                <a:lnTo>
                  <a:pt x="93835" y="278325"/>
                </a:lnTo>
                <a:lnTo>
                  <a:pt x="93835" y="0"/>
                </a:lnTo>
                <a:lnTo>
                  <a:pt x="0" y="0"/>
                </a:lnTo>
                <a:lnTo>
                  <a:pt x="0" y="27832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1" name="Google Shape;31;p56"/>
          <p:cNvSpPr/>
          <p:nvPr/>
        </p:nvSpPr>
        <p:spPr>
          <a:xfrm>
            <a:off x="8715046" y="241260"/>
            <a:ext cx="176659" cy="142170"/>
          </a:xfrm>
          <a:custGeom>
            <a:rect b="b" l="l" r="r" t="t"/>
            <a:pathLst>
              <a:path extrusionOk="0" h="278765" w="274955">
                <a:moveTo>
                  <a:pt x="77139" y="0"/>
                </a:moveTo>
                <a:lnTo>
                  <a:pt x="0" y="0"/>
                </a:lnTo>
                <a:lnTo>
                  <a:pt x="0" y="278325"/>
                </a:lnTo>
                <a:lnTo>
                  <a:pt x="91452" y="278325"/>
                </a:lnTo>
                <a:lnTo>
                  <a:pt x="91452" y="151892"/>
                </a:lnTo>
                <a:lnTo>
                  <a:pt x="274358" y="151892"/>
                </a:lnTo>
                <a:lnTo>
                  <a:pt x="274358" y="126445"/>
                </a:lnTo>
                <a:lnTo>
                  <a:pt x="182905" y="126445"/>
                </a:lnTo>
                <a:lnTo>
                  <a:pt x="77139" y="0"/>
                </a:lnTo>
                <a:close/>
              </a:path>
              <a:path extrusionOk="0" h="278765" w="274955">
                <a:moveTo>
                  <a:pt x="274358" y="151892"/>
                </a:moveTo>
                <a:lnTo>
                  <a:pt x="91452" y="151892"/>
                </a:lnTo>
                <a:lnTo>
                  <a:pt x="197218" y="278325"/>
                </a:lnTo>
                <a:lnTo>
                  <a:pt x="274358" y="278325"/>
                </a:lnTo>
                <a:lnTo>
                  <a:pt x="274358" y="151892"/>
                </a:lnTo>
                <a:close/>
              </a:path>
              <a:path extrusionOk="0" h="278765" w="274955">
                <a:moveTo>
                  <a:pt x="274358" y="0"/>
                </a:moveTo>
                <a:lnTo>
                  <a:pt x="182905" y="0"/>
                </a:lnTo>
                <a:lnTo>
                  <a:pt x="182905" y="126445"/>
                </a:lnTo>
                <a:lnTo>
                  <a:pt x="274358" y="126445"/>
                </a:lnTo>
                <a:lnTo>
                  <a:pt x="2743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" name="Google Shape;32;p56"/>
          <p:cNvSpPr/>
          <p:nvPr/>
        </p:nvSpPr>
        <p:spPr>
          <a:xfrm>
            <a:off x="7608079" y="235266"/>
            <a:ext cx="181554" cy="144113"/>
          </a:xfrm>
          <a:custGeom>
            <a:rect b="b" l="l" r="r" t="t"/>
            <a:pathLst>
              <a:path extrusionOk="0" h="282575" w="282575">
                <a:moveTo>
                  <a:pt x="152746" y="0"/>
                </a:moveTo>
                <a:lnTo>
                  <a:pt x="104467" y="7787"/>
                </a:lnTo>
                <a:lnTo>
                  <a:pt x="62537" y="29471"/>
                </a:lnTo>
                <a:lnTo>
                  <a:pt x="29471" y="62537"/>
                </a:lnTo>
                <a:lnTo>
                  <a:pt x="7787" y="104467"/>
                </a:lnTo>
                <a:lnTo>
                  <a:pt x="0" y="152746"/>
                </a:lnTo>
                <a:lnTo>
                  <a:pt x="5206" y="192330"/>
                </a:lnTo>
                <a:lnTo>
                  <a:pt x="19913" y="227998"/>
                </a:lnTo>
                <a:lnTo>
                  <a:pt x="42751" y="258439"/>
                </a:lnTo>
                <a:lnTo>
                  <a:pt x="72353" y="282342"/>
                </a:lnTo>
                <a:lnTo>
                  <a:pt x="148055" y="206663"/>
                </a:lnTo>
                <a:lnTo>
                  <a:pt x="128561" y="201219"/>
                </a:lnTo>
                <a:lnTo>
                  <a:pt x="112782" y="189462"/>
                </a:lnTo>
                <a:lnTo>
                  <a:pt x="102216" y="172827"/>
                </a:lnTo>
                <a:lnTo>
                  <a:pt x="98361" y="152746"/>
                </a:lnTo>
                <a:lnTo>
                  <a:pt x="102635" y="131579"/>
                </a:lnTo>
                <a:lnTo>
                  <a:pt x="114289" y="114292"/>
                </a:lnTo>
                <a:lnTo>
                  <a:pt x="131576" y="102636"/>
                </a:lnTo>
                <a:lnTo>
                  <a:pt x="152746" y="98362"/>
                </a:lnTo>
                <a:lnTo>
                  <a:pt x="256389" y="98362"/>
                </a:lnTo>
                <a:lnTo>
                  <a:pt x="282360" y="72400"/>
                </a:lnTo>
                <a:lnTo>
                  <a:pt x="258459" y="42781"/>
                </a:lnTo>
                <a:lnTo>
                  <a:pt x="228014" y="19928"/>
                </a:lnTo>
                <a:lnTo>
                  <a:pt x="192339" y="5210"/>
                </a:lnTo>
                <a:lnTo>
                  <a:pt x="152746" y="0"/>
                </a:lnTo>
                <a:close/>
              </a:path>
              <a:path extrusionOk="0" h="282575" w="282575">
                <a:moveTo>
                  <a:pt x="256389" y="98362"/>
                </a:moveTo>
                <a:lnTo>
                  <a:pt x="152746" y="98362"/>
                </a:lnTo>
                <a:lnTo>
                  <a:pt x="172828" y="102219"/>
                </a:lnTo>
                <a:lnTo>
                  <a:pt x="189465" y="112790"/>
                </a:lnTo>
                <a:lnTo>
                  <a:pt x="201222" y="128574"/>
                </a:lnTo>
                <a:lnTo>
                  <a:pt x="206663" y="148073"/>
                </a:lnTo>
                <a:lnTo>
                  <a:pt x="256389" y="9836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3" name="Google Shape;33;p56"/>
          <p:cNvSpPr/>
          <p:nvPr/>
        </p:nvSpPr>
        <p:spPr>
          <a:xfrm>
            <a:off x="7814284" y="241260"/>
            <a:ext cx="189306" cy="142170"/>
          </a:xfrm>
          <a:custGeom>
            <a:rect b="b" l="l" r="r" t="t"/>
            <a:pathLst>
              <a:path extrusionOk="0" h="278765" w="294640">
                <a:moveTo>
                  <a:pt x="137173" y="0"/>
                </a:moveTo>
                <a:lnTo>
                  <a:pt x="0" y="0"/>
                </a:lnTo>
                <a:lnTo>
                  <a:pt x="0" y="278325"/>
                </a:lnTo>
                <a:lnTo>
                  <a:pt x="137173" y="278325"/>
                </a:lnTo>
                <a:lnTo>
                  <a:pt x="189235" y="272135"/>
                </a:lnTo>
                <a:lnTo>
                  <a:pt x="232653" y="254188"/>
                </a:lnTo>
                <a:lnTo>
                  <a:pt x="265746" y="225420"/>
                </a:lnTo>
                <a:lnTo>
                  <a:pt x="276794" y="205171"/>
                </a:lnTo>
                <a:lnTo>
                  <a:pt x="93835" y="205171"/>
                </a:lnTo>
                <a:lnTo>
                  <a:pt x="93835" y="73162"/>
                </a:lnTo>
                <a:lnTo>
                  <a:pt x="276796" y="73162"/>
                </a:lnTo>
                <a:lnTo>
                  <a:pt x="265746" y="52906"/>
                </a:lnTo>
                <a:lnTo>
                  <a:pt x="232653" y="24137"/>
                </a:lnTo>
                <a:lnTo>
                  <a:pt x="189235" y="6190"/>
                </a:lnTo>
                <a:lnTo>
                  <a:pt x="137173" y="0"/>
                </a:lnTo>
                <a:close/>
              </a:path>
              <a:path extrusionOk="0" h="278765" w="294640">
                <a:moveTo>
                  <a:pt x="276796" y="73162"/>
                </a:moveTo>
                <a:lnTo>
                  <a:pt x="133197" y="73162"/>
                </a:lnTo>
                <a:lnTo>
                  <a:pt x="160181" y="77491"/>
                </a:lnTo>
                <a:lnTo>
                  <a:pt x="181161" y="90208"/>
                </a:lnTo>
                <a:lnTo>
                  <a:pt x="194760" y="110903"/>
                </a:lnTo>
                <a:lnTo>
                  <a:pt x="199599" y="139166"/>
                </a:lnTo>
                <a:lnTo>
                  <a:pt x="194760" y="167427"/>
                </a:lnTo>
                <a:lnTo>
                  <a:pt x="181161" y="188122"/>
                </a:lnTo>
                <a:lnTo>
                  <a:pt x="160181" y="200840"/>
                </a:lnTo>
                <a:lnTo>
                  <a:pt x="133197" y="205171"/>
                </a:lnTo>
                <a:lnTo>
                  <a:pt x="276794" y="205171"/>
                </a:lnTo>
                <a:lnTo>
                  <a:pt x="286834" y="186768"/>
                </a:lnTo>
                <a:lnTo>
                  <a:pt x="294237" y="139166"/>
                </a:lnTo>
                <a:lnTo>
                  <a:pt x="286834" y="91561"/>
                </a:lnTo>
                <a:lnTo>
                  <a:pt x="276796" y="7316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4" name="Google Shape;34;p56"/>
          <p:cNvSpPr/>
          <p:nvPr/>
        </p:nvSpPr>
        <p:spPr>
          <a:xfrm>
            <a:off x="8025020" y="365169"/>
            <a:ext cx="148915" cy="0"/>
          </a:xfrm>
          <a:custGeom>
            <a:rect b="b" l="l" r="r" t="t"/>
            <a:pathLst>
              <a:path extrusionOk="0" h="120000" w="231775">
                <a:moveTo>
                  <a:pt x="0" y="0"/>
                </a:moveTo>
                <a:lnTo>
                  <a:pt x="231401" y="0"/>
                </a:lnTo>
              </a:path>
            </a:pathLst>
          </a:custGeom>
          <a:noFill/>
          <a:ln cap="flat" cmpd="sng" w="71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5" name="Google Shape;35;p56"/>
          <p:cNvSpPr/>
          <p:nvPr/>
        </p:nvSpPr>
        <p:spPr>
          <a:xfrm>
            <a:off x="8025020" y="337927"/>
            <a:ext cx="59566" cy="0"/>
          </a:xfrm>
          <a:custGeom>
            <a:rect b="b" l="l" r="r" t="t"/>
            <a:pathLst>
              <a:path extrusionOk="0" h="120000" w="92709">
                <a:moveTo>
                  <a:pt x="0" y="0"/>
                </a:moveTo>
                <a:lnTo>
                  <a:pt x="92242" y="0"/>
                </a:lnTo>
              </a:path>
            </a:pathLst>
          </a:custGeom>
          <a:noFill/>
          <a:ln cap="flat" cmpd="sng" w="355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6" name="Google Shape;36;p56"/>
          <p:cNvSpPr/>
          <p:nvPr/>
        </p:nvSpPr>
        <p:spPr>
          <a:xfrm>
            <a:off x="8025020" y="311334"/>
            <a:ext cx="135043" cy="0"/>
          </a:xfrm>
          <a:custGeom>
            <a:rect b="b" l="l" r="r" t="t"/>
            <a:pathLst>
              <a:path extrusionOk="0" h="120000" w="210184">
                <a:moveTo>
                  <a:pt x="0" y="0"/>
                </a:moveTo>
                <a:lnTo>
                  <a:pt x="209925" y="0"/>
                </a:lnTo>
              </a:path>
            </a:pathLst>
          </a:custGeom>
          <a:noFill/>
          <a:ln cap="flat" cmpd="sng" w="6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7" name="Google Shape;37;p56"/>
          <p:cNvSpPr/>
          <p:nvPr/>
        </p:nvSpPr>
        <p:spPr>
          <a:xfrm>
            <a:off x="8025020" y="285713"/>
            <a:ext cx="59566" cy="0"/>
          </a:xfrm>
          <a:custGeom>
            <a:rect b="b" l="l" r="r" t="t"/>
            <a:pathLst>
              <a:path extrusionOk="0" h="120000" w="92709">
                <a:moveTo>
                  <a:pt x="0" y="0"/>
                </a:moveTo>
                <a:lnTo>
                  <a:pt x="92242" y="0"/>
                </a:lnTo>
              </a:path>
            </a:pathLst>
          </a:custGeom>
          <a:noFill/>
          <a:ln cap="flat" cmpd="sng" w="317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8" name="Google Shape;38;p56"/>
          <p:cNvSpPr/>
          <p:nvPr/>
        </p:nvSpPr>
        <p:spPr>
          <a:xfrm>
            <a:off x="8025020" y="259445"/>
            <a:ext cx="145652" cy="0"/>
          </a:xfrm>
          <a:custGeom>
            <a:rect b="b" l="l" r="r" t="t"/>
            <a:pathLst>
              <a:path extrusionOk="0" h="120000" w="226695">
                <a:moveTo>
                  <a:pt x="0" y="0"/>
                </a:moveTo>
                <a:lnTo>
                  <a:pt x="226245" y="0"/>
                </a:lnTo>
              </a:path>
            </a:pathLst>
          </a:custGeom>
          <a:noFill/>
          <a:ln cap="flat" cmpd="sng" w="71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9" name="Google Shape;39;p56"/>
          <p:cNvSpPr/>
          <p:nvPr/>
        </p:nvSpPr>
        <p:spPr>
          <a:xfrm>
            <a:off x="8508003" y="235268"/>
            <a:ext cx="190530" cy="151238"/>
          </a:xfrm>
          <a:custGeom>
            <a:rect b="b" l="l" r="r" t="t"/>
            <a:pathLst>
              <a:path extrusionOk="0" h="296545" w="296544">
                <a:moveTo>
                  <a:pt x="147980" y="0"/>
                </a:moveTo>
                <a:lnTo>
                  <a:pt x="101208" y="7543"/>
                </a:lnTo>
                <a:lnTo>
                  <a:pt x="60586" y="28550"/>
                </a:lnTo>
                <a:lnTo>
                  <a:pt x="28552" y="60584"/>
                </a:lnTo>
                <a:lnTo>
                  <a:pt x="7544" y="101206"/>
                </a:lnTo>
                <a:lnTo>
                  <a:pt x="0" y="147980"/>
                </a:lnTo>
                <a:lnTo>
                  <a:pt x="7544" y="194754"/>
                </a:lnTo>
                <a:lnTo>
                  <a:pt x="28552" y="235376"/>
                </a:lnTo>
                <a:lnTo>
                  <a:pt x="60586" y="267408"/>
                </a:lnTo>
                <a:lnTo>
                  <a:pt x="101208" y="288415"/>
                </a:lnTo>
                <a:lnTo>
                  <a:pt x="147980" y="295959"/>
                </a:lnTo>
                <a:lnTo>
                  <a:pt x="194757" y="288415"/>
                </a:lnTo>
                <a:lnTo>
                  <a:pt x="235379" y="267408"/>
                </a:lnTo>
                <a:lnTo>
                  <a:pt x="267412" y="235376"/>
                </a:lnTo>
                <a:lnTo>
                  <a:pt x="282804" y="205609"/>
                </a:lnTo>
                <a:lnTo>
                  <a:pt x="147980" y="205609"/>
                </a:lnTo>
                <a:lnTo>
                  <a:pt x="125555" y="201080"/>
                </a:lnTo>
                <a:lnTo>
                  <a:pt x="107240" y="188729"/>
                </a:lnTo>
                <a:lnTo>
                  <a:pt x="94889" y="170411"/>
                </a:lnTo>
                <a:lnTo>
                  <a:pt x="90360" y="147980"/>
                </a:lnTo>
                <a:lnTo>
                  <a:pt x="94889" y="125549"/>
                </a:lnTo>
                <a:lnTo>
                  <a:pt x="107240" y="107231"/>
                </a:lnTo>
                <a:lnTo>
                  <a:pt x="125555" y="94879"/>
                </a:lnTo>
                <a:lnTo>
                  <a:pt x="147980" y="90350"/>
                </a:lnTo>
                <a:lnTo>
                  <a:pt x="282804" y="90350"/>
                </a:lnTo>
                <a:lnTo>
                  <a:pt x="267412" y="60584"/>
                </a:lnTo>
                <a:lnTo>
                  <a:pt x="235379" y="28550"/>
                </a:lnTo>
                <a:lnTo>
                  <a:pt x="194757" y="7543"/>
                </a:lnTo>
                <a:lnTo>
                  <a:pt x="147980" y="0"/>
                </a:lnTo>
                <a:close/>
              </a:path>
              <a:path extrusionOk="0" h="296545" w="296544">
                <a:moveTo>
                  <a:pt x="282804" y="90350"/>
                </a:moveTo>
                <a:lnTo>
                  <a:pt x="147980" y="90350"/>
                </a:lnTo>
                <a:lnTo>
                  <a:pt x="170412" y="94879"/>
                </a:lnTo>
                <a:lnTo>
                  <a:pt x="188731" y="107231"/>
                </a:lnTo>
                <a:lnTo>
                  <a:pt x="201083" y="125549"/>
                </a:lnTo>
                <a:lnTo>
                  <a:pt x="205613" y="147980"/>
                </a:lnTo>
                <a:lnTo>
                  <a:pt x="201083" y="170411"/>
                </a:lnTo>
                <a:lnTo>
                  <a:pt x="188731" y="188729"/>
                </a:lnTo>
                <a:lnTo>
                  <a:pt x="170412" y="201080"/>
                </a:lnTo>
                <a:lnTo>
                  <a:pt x="147980" y="205609"/>
                </a:lnTo>
                <a:lnTo>
                  <a:pt x="282804" y="205609"/>
                </a:lnTo>
                <a:lnTo>
                  <a:pt x="288417" y="194754"/>
                </a:lnTo>
                <a:lnTo>
                  <a:pt x="295960" y="147980"/>
                </a:lnTo>
                <a:lnTo>
                  <a:pt x="288417" y="101206"/>
                </a:lnTo>
                <a:lnTo>
                  <a:pt x="282804" y="903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0" name="Google Shape;40;p56"/>
          <p:cNvSpPr txBox="1"/>
          <p:nvPr>
            <p:ph type="title"/>
          </p:nvPr>
        </p:nvSpPr>
        <p:spPr>
          <a:xfrm>
            <a:off x="1317811" y="705666"/>
            <a:ext cx="4227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1" i="1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41" name="Google Shape;41;p56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42" name="Google Shape;42;p56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43" name="Google Shape;43;p56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44" name="Google Shape;44;p56"/>
          <p:cNvSpPr txBox="1"/>
          <p:nvPr>
            <p:ph idx="12" type="sldNum"/>
          </p:nvPr>
        </p:nvSpPr>
        <p:spPr>
          <a:xfrm>
            <a:off x="6583680" y="4783455"/>
            <a:ext cx="2103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bg>
      <p:bgPr>
        <a:solidFill>
          <a:schemeClr val="l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7"/>
          <p:cNvSpPr/>
          <p:nvPr/>
        </p:nvSpPr>
        <p:spPr>
          <a:xfrm>
            <a:off x="0" y="0"/>
            <a:ext cx="9155240" cy="5136261"/>
          </a:xfrm>
          <a:custGeom>
            <a:rect b="b" l="l" r="r" t="t"/>
            <a:pathLst>
              <a:path extrusionOk="0" h="10071100" w="14249400">
                <a:moveTo>
                  <a:pt x="0" y="0"/>
                </a:moveTo>
                <a:lnTo>
                  <a:pt x="14249400" y="0"/>
                </a:lnTo>
                <a:lnTo>
                  <a:pt x="14249400" y="10071100"/>
                </a:lnTo>
                <a:lnTo>
                  <a:pt x="0" y="1007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7" name="Google Shape;47;p57"/>
          <p:cNvSpPr txBox="1"/>
          <p:nvPr>
            <p:ph type="title"/>
          </p:nvPr>
        </p:nvSpPr>
        <p:spPr>
          <a:xfrm>
            <a:off x="1317811" y="705666"/>
            <a:ext cx="4227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1" i="1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48" name="Google Shape;48;p57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49" name="Google Shape;49;p57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50" name="Google Shape;50;p57"/>
          <p:cNvSpPr txBox="1"/>
          <p:nvPr>
            <p:ph idx="12" type="sldNum"/>
          </p:nvPr>
        </p:nvSpPr>
        <p:spPr>
          <a:xfrm>
            <a:off x="6583680" y="4783455"/>
            <a:ext cx="2103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8"/>
          <p:cNvSpPr txBox="1"/>
          <p:nvPr>
            <p:ph type="ctrTitle"/>
          </p:nvPr>
        </p:nvSpPr>
        <p:spPr>
          <a:xfrm>
            <a:off x="685800" y="1594485"/>
            <a:ext cx="7772400" cy="1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53" name="Google Shape;53;p58"/>
          <p:cNvSpPr txBox="1"/>
          <p:nvPr>
            <p:ph idx="1" type="subTitle"/>
          </p:nvPr>
        </p:nvSpPr>
        <p:spPr>
          <a:xfrm>
            <a:off x="1371600" y="2880360"/>
            <a:ext cx="64008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54" name="Google Shape;54;p58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55" name="Google Shape;55;p58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56" name="Google Shape;56;p58"/>
          <p:cNvSpPr txBox="1"/>
          <p:nvPr>
            <p:ph idx="12" type="sldNum"/>
          </p:nvPr>
        </p:nvSpPr>
        <p:spPr>
          <a:xfrm>
            <a:off x="6583680" y="4783455"/>
            <a:ext cx="2103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9"/>
          <p:cNvSpPr txBox="1"/>
          <p:nvPr>
            <p:ph type="title"/>
          </p:nvPr>
        </p:nvSpPr>
        <p:spPr>
          <a:xfrm>
            <a:off x="1317811" y="705666"/>
            <a:ext cx="4227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1" i="1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59" name="Google Shape;59;p59"/>
          <p:cNvSpPr txBox="1"/>
          <p:nvPr>
            <p:ph idx="1" type="body"/>
          </p:nvPr>
        </p:nvSpPr>
        <p:spPr>
          <a:xfrm>
            <a:off x="45720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60" name="Google Shape;60;p59"/>
          <p:cNvSpPr txBox="1"/>
          <p:nvPr>
            <p:ph idx="2" type="body"/>
          </p:nvPr>
        </p:nvSpPr>
        <p:spPr>
          <a:xfrm>
            <a:off x="4709160" y="1183005"/>
            <a:ext cx="39777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61" name="Google Shape;61;p59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62" name="Google Shape;62;p59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63" name="Google Shape;63;p59"/>
          <p:cNvSpPr txBox="1"/>
          <p:nvPr>
            <p:ph idx="12" type="sldNum"/>
          </p:nvPr>
        </p:nvSpPr>
        <p:spPr>
          <a:xfrm>
            <a:off x="6583680" y="4783455"/>
            <a:ext cx="2103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d686f4e0fa_8_30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66" name="Google Shape;66;gd686f4e0fa_8_30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67" name="Google Shape;67;gd686f4e0fa_8_305"/>
          <p:cNvSpPr txBox="1"/>
          <p:nvPr>
            <p:ph idx="12" type="sldNum"/>
          </p:nvPr>
        </p:nvSpPr>
        <p:spPr>
          <a:xfrm>
            <a:off x="6457950" y="4767263"/>
            <a:ext cx="2057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 1">
  <p:cSld name="BLANK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d686f4e0fa_8_30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70" name="Google Shape;70;gd686f4e0fa_8_30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71" name="Google Shape;71;gd686f4e0fa_8_309"/>
          <p:cNvSpPr txBox="1"/>
          <p:nvPr>
            <p:ph idx="12" type="sldNum"/>
          </p:nvPr>
        </p:nvSpPr>
        <p:spPr>
          <a:xfrm>
            <a:off x="6457950" y="4767263"/>
            <a:ext cx="2057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4"/>
          <p:cNvSpPr/>
          <p:nvPr/>
        </p:nvSpPr>
        <p:spPr>
          <a:xfrm>
            <a:off x="0" y="0"/>
            <a:ext cx="9155240" cy="5136261"/>
          </a:xfrm>
          <a:custGeom>
            <a:rect b="b" l="l" r="r" t="t"/>
            <a:pathLst>
              <a:path extrusionOk="0" h="10071100" w="14249400">
                <a:moveTo>
                  <a:pt x="0" y="0"/>
                </a:moveTo>
                <a:lnTo>
                  <a:pt x="14249400" y="0"/>
                </a:lnTo>
                <a:lnTo>
                  <a:pt x="14249400" y="10071100"/>
                </a:lnTo>
                <a:lnTo>
                  <a:pt x="0" y="10071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7" name="Google Shape;7;p54"/>
          <p:cNvSpPr/>
          <p:nvPr/>
        </p:nvSpPr>
        <p:spPr>
          <a:xfrm>
            <a:off x="271658" y="594562"/>
            <a:ext cx="8611392" cy="0"/>
          </a:xfrm>
          <a:custGeom>
            <a:rect b="b" l="l" r="r" t="t"/>
            <a:pathLst>
              <a:path extrusionOk="0" h="120000" w="13402944">
                <a:moveTo>
                  <a:pt x="0" y="0"/>
                </a:moveTo>
                <a:lnTo>
                  <a:pt x="13402729" y="0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8" name="Google Shape;8;p54"/>
          <p:cNvSpPr/>
          <p:nvPr/>
        </p:nvSpPr>
        <p:spPr>
          <a:xfrm>
            <a:off x="7648188" y="185989"/>
            <a:ext cx="446746" cy="233495"/>
          </a:xfrm>
          <a:custGeom>
            <a:rect b="b" l="l" r="r" t="t"/>
            <a:pathLst>
              <a:path extrusionOk="0" h="457834" w="695325">
                <a:moveTo>
                  <a:pt x="695299" y="0"/>
                </a:moveTo>
                <a:lnTo>
                  <a:pt x="457883" y="0"/>
                </a:lnTo>
                <a:lnTo>
                  <a:pt x="0" y="457743"/>
                </a:lnTo>
                <a:lnTo>
                  <a:pt x="237416" y="457743"/>
                </a:lnTo>
                <a:lnTo>
                  <a:pt x="695299" y="0"/>
                </a:lnTo>
                <a:close/>
              </a:path>
            </a:pathLst>
          </a:custGeom>
          <a:solidFill>
            <a:srgbClr val="00FFD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9" name="Google Shape;9;p54"/>
          <p:cNvSpPr/>
          <p:nvPr/>
        </p:nvSpPr>
        <p:spPr>
          <a:xfrm>
            <a:off x="7423471" y="238010"/>
            <a:ext cx="179922" cy="148647"/>
          </a:xfrm>
          <a:custGeom>
            <a:rect b="b" l="l" r="r" t="t"/>
            <a:pathLst>
              <a:path extrusionOk="0" h="291465" w="280034">
                <a:moveTo>
                  <a:pt x="155059" y="0"/>
                </a:moveTo>
                <a:lnTo>
                  <a:pt x="104580" y="6928"/>
                </a:lnTo>
                <a:lnTo>
                  <a:pt x="61831" y="26606"/>
                </a:lnTo>
                <a:lnTo>
                  <a:pt x="28816" y="57373"/>
                </a:lnTo>
                <a:lnTo>
                  <a:pt x="7538" y="97568"/>
                </a:lnTo>
                <a:lnTo>
                  <a:pt x="0" y="145531"/>
                </a:lnTo>
                <a:lnTo>
                  <a:pt x="7538" y="193492"/>
                </a:lnTo>
                <a:lnTo>
                  <a:pt x="28816" y="233685"/>
                </a:lnTo>
                <a:lnTo>
                  <a:pt x="61831" y="264451"/>
                </a:lnTo>
                <a:lnTo>
                  <a:pt x="104580" y="284129"/>
                </a:lnTo>
                <a:lnTo>
                  <a:pt x="155059" y="291057"/>
                </a:lnTo>
                <a:lnTo>
                  <a:pt x="193694" y="287391"/>
                </a:lnTo>
                <a:lnTo>
                  <a:pt x="227630" y="276642"/>
                </a:lnTo>
                <a:lnTo>
                  <a:pt x="256496" y="259184"/>
                </a:lnTo>
                <a:lnTo>
                  <a:pt x="279918" y="235390"/>
                </a:lnTo>
                <a:lnTo>
                  <a:pt x="257196" y="215108"/>
                </a:lnTo>
                <a:lnTo>
                  <a:pt x="159833" y="215108"/>
                </a:lnTo>
                <a:lnTo>
                  <a:pt x="133207" y="210219"/>
                </a:lnTo>
                <a:lnTo>
                  <a:pt x="112620" y="196273"/>
                </a:lnTo>
                <a:lnTo>
                  <a:pt x="99339" y="174350"/>
                </a:lnTo>
                <a:lnTo>
                  <a:pt x="94631" y="145531"/>
                </a:lnTo>
                <a:lnTo>
                  <a:pt x="99339" y="116708"/>
                </a:lnTo>
                <a:lnTo>
                  <a:pt x="112620" y="94781"/>
                </a:lnTo>
                <a:lnTo>
                  <a:pt x="133207" y="80833"/>
                </a:lnTo>
                <a:lnTo>
                  <a:pt x="159833" y="75943"/>
                </a:lnTo>
                <a:lnTo>
                  <a:pt x="257200" y="75943"/>
                </a:lnTo>
                <a:lnTo>
                  <a:pt x="279918" y="55667"/>
                </a:lnTo>
                <a:lnTo>
                  <a:pt x="256496" y="31873"/>
                </a:lnTo>
                <a:lnTo>
                  <a:pt x="227630" y="14414"/>
                </a:lnTo>
                <a:lnTo>
                  <a:pt x="193694" y="3665"/>
                </a:lnTo>
                <a:lnTo>
                  <a:pt x="155059" y="0"/>
                </a:lnTo>
                <a:close/>
              </a:path>
              <a:path extrusionOk="0" h="291465" w="280034">
                <a:moveTo>
                  <a:pt x="220671" y="182505"/>
                </a:moveTo>
                <a:lnTo>
                  <a:pt x="207810" y="196321"/>
                </a:lnTo>
                <a:lnTo>
                  <a:pt x="193533" y="206559"/>
                </a:lnTo>
                <a:lnTo>
                  <a:pt x="177616" y="212921"/>
                </a:lnTo>
                <a:lnTo>
                  <a:pt x="159833" y="215108"/>
                </a:lnTo>
                <a:lnTo>
                  <a:pt x="257196" y="215108"/>
                </a:lnTo>
                <a:lnTo>
                  <a:pt x="220671" y="182505"/>
                </a:lnTo>
                <a:close/>
              </a:path>
              <a:path extrusionOk="0" h="291465" w="280034">
                <a:moveTo>
                  <a:pt x="257200" y="75943"/>
                </a:moveTo>
                <a:lnTo>
                  <a:pt x="159833" y="75943"/>
                </a:lnTo>
                <a:lnTo>
                  <a:pt x="177616" y="78130"/>
                </a:lnTo>
                <a:lnTo>
                  <a:pt x="193533" y="84492"/>
                </a:lnTo>
                <a:lnTo>
                  <a:pt x="207810" y="94731"/>
                </a:lnTo>
                <a:lnTo>
                  <a:pt x="220671" y="108546"/>
                </a:lnTo>
                <a:lnTo>
                  <a:pt x="257200" y="759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0" name="Google Shape;10;p54"/>
          <p:cNvSpPr/>
          <p:nvPr/>
        </p:nvSpPr>
        <p:spPr>
          <a:xfrm>
            <a:off x="8273250" y="364845"/>
            <a:ext cx="141163" cy="0"/>
          </a:xfrm>
          <a:custGeom>
            <a:rect b="b" l="l" r="r" t="t"/>
            <a:pathLst>
              <a:path extrusionOk="0" h="120000" w="219709">
                <a:moveTo>
                  <a:pt x="0" y="0"/>
                </a:moveTo>
                <a:lnTo>
                  <a:pt x="219481" y="0"/>
                </a:lnTo>
              </a:path>
            </a:pathLst>
          </a:custGeom>
          <a:noFill/>
          <a:ln cap="flat" cmpd="sng" w="723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1" name="Google Shape;11;p54"/>
          <p:cNvSpPr/>
          <p:nvPr/>
        </p:nvSpPr>
        <p:spPr>
          <a:xfrm>
            <a:off x="8273250" y="241284"/>
            <a:ext cx="60382" cy="104927"/>
          </a:xfrm>
          <a:custGeom>
            <a:rect b="b" l="l" r="r" t="t"/>
            <a:pathLst>
              <a:path extrusionOk="0" h="205740" w="93979">
                <a:moveTo>
                  <a:pt x="0" y="205740"/>
                </a:moveTo>
                <a:lnTo>
                  <a:pt x="93840" y="205740"/>
                </a:lnTo>
                <a:lnTo>
                  <a:pt x="93840" y="0"/>
                </a:lnTo>
                <a:lnTo>
                  <a:pt x="0" y="0"/>
                </a:lnTo>
                <a:lnTo>
                  <a:pt x="0" y="2057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2" name="Google Shape;12;p54"/>
          <p:cNvSpPr/>
          <p:nvPr/>
        </p:nvSpPr>
        <p:spPr>
          <a:xfrm>
            <a:off x="8430670" y="241261"/>
            <a:ext cx="60382" cy="142170"/>
          </a:xfrm>
          <a:custGeom>
            <a:rect b="b" l="l" r="r" t="t"/>
            <a:pathLst>
              <a:path extrusionOk="0" h="278765" w="93980">
                <a:moveTo>
                  <a:pt x="0" y="278325"/>
                </a:moveTo>
                <a:lnTo>
                  <a:pt x="93835" y="278325"/>
                </a:lnTo>
                <a:lnTo>
                  <a:pt x="93835" y="0"/>
                </a:lnTo>
                <a:lnTo>
                  <a:pt x="0" y="0"/>
                </a:lnTo>
                <a:lnTo>
                  <a:pt x="0" y="27832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3" name="Google Shape;13;p54"/>
          <p:cNvSpPr/>
          <p:nvPr/>
        </p:nvSpPr>
        <p:spPr>
          <a:xfrm>
            <a:off x="8715046" y="241260"/>
            <a:ext cx="176659" cy="142170"/>
          </a:xfrm>
          <a:custGeom>
            <a:rect b="b" l="l" r="r" t="t"/>
            <a:pathLst>
              <a:path extrusionOk="0" h="278765" w="274955">
                <a:moveTo>
                  <a:pt x="77139" y="0"/>
                </a:moveTo>
                <a:lnTo>
                  <a:pt x="0" y="0"/>
                </a:lnTo>
                <a:lnTo>
                  <a:pt x="0" y="278325"/>
                </a:lnTo>
                <a:lnTo>
                  <a:pt x="91452" y="278325"/>
                </a:lnTo>
                <a:lnTo>
                  <a:pt x="91452" y="151892"/>
                </a:lnTo>
                <a:lnTo>
                  <a:pt x="274358" y="151892"/>
                </a:lnTo>
                <a:lnTo>
                  <a:pt x="274358" y="126445"/>
                </a:lnTo>
                <a:lnTo>
                  <a:pt x="182905" y="126445"/>
                </a:lnTo>
                <a:lnTo>
                  <a:pt x="77139" y="0"/>
                </a:lnTo>
                <a:close/>
              </a:path>
              <a:path extrusionOk="0" h="278765" w="274955">
                <a:moveTo>
                  <a:pt x="274358" y="151892"/>
                </a:moveTo>
                <a:lnTo>
                  <a:pt x="91452" y="151892"/>
                </a:lnTo>
                <a:lnTo>
                  <a:pt x="197218" y="278325"/>
                </a:lnTo>
                <a:lnTo>
                  <a:pt x="274358" y="278325"/>
                </a:lnTo>
                <a:lnTo>
                  <a:pt x="274358" y="151892"/>
                </a:lnTo>
                <a:close/>
              </a:path>
              <a:path extrusionOk="0" h="278765" w="274955">
                <a:moveTo>
                  <a:pt x="274358" y="0"/>
                </a:moveTo>
                <a:lnTo>
                  <a:pt x="182905" y="0"/>
                </a:lnTo>
                <a:lnTo>
                  <a:pt x="182905" y="126445"/>
                </a:lnTo>
                <a:lnTo>
                  <a:pt x="274358" y="126445"/>
                </a:lnTo>
                <a:lnTo>
                  <a:pt x="2743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4" name="Google Shape;14;p54"/>
          <p:cNvSpPr/>
          <p:nvPr/>
        </p:nvSpPr>
        <p:spPr>
          <a:xfrm>
            <a:off x="7608079" y="235266"/>
            <a:ext cx="181554" cy="144113"/>
          </a:xfrm>
          <a:custGeom>
            <a:rect b="b" l="l" r="r" t="t"/>
            <a:pathLst>
              <a:path extrusionOk="0" h="282575" w="282575">
                <a:moveTo>
                  <a:pt x="152746" y="0"/>
                </a:moveTo>
                <a:lnTo>
                  <a:pt x="104467" y="7787"/>
                </a:lnTo>
                <a:lnTo>
                  <a:pt x="62537" y="29471"/>
                </a:lnTo>
                <a:lnTo>
                  <a:pt x="29471" y="62537"/>
                </a:lnTo>
                <a:lnTo>
                  <a:pt x="7787" y="104467"/>
                </a:lnTo>
                <a:lnTo>
                  <a:pt x="0" y="152746"/>
                </a:lnTo>
                <a:lnTo>
                  <a:pt x="5206" y="192330"/>
                </a:lnTo>
                <a:lnTo>
                  <a:pt x="19913" y="227998"/>
                </a:lnTo>
                <a:lnTo>
                  <a:pt x="42751" y="258439"/>
                </a:lnTo>
                <a:lnTo>
                  <a:pt x="72353" y="282342"/>
                </a:lnTo>
                <a:lnTo>
                  <a:pt x="148055" y="206663"/>
                </a:lnTo>
                <a:lnTo>
                  <a:pt x="128561" y="201219"/>
                </a:lnTo>
                <a:lnTo>
                  <a:pt x="112782" y="189462"/>
                </a:lnTo>
                <a:lnTo>
                  <a:pt x="102216" y="172827"/>
                </a:lnTo>
                <a:lnTo>
                  <a:pt x="98361" y="152746"/>
                </a:lnTo>
                <a:lnTo>
                  <a:pt x="102635" y="131579"/>
                </a:lnTo>
                <a:lnTo>
                  <a:pt x="114289" y="114292"/>
                </a:lnTo>
                <a:lnTo>
                  <a:pt x="131576" y="102636"/>
                </a:lnTo>
                <a:lnTo>
                  <a:pt x="152746" y="98362"/>
                </a:lnTo>
                <a:lnTo>
                  <a:pt x="256389" y="98362"/>
                </a:lnTo>
                <a:lnTo>
                  <a:pt x="282360" y="72400"/>
                </a:lnTo>
                <a:lnTo>
                  <a:pt x="258459" y="42781"/>
                </a:lnTo>
                <a:lnTo>
                  <a:pt x="228014" y="19928"/>
                </a:lnTo>
                <a:lnTo>
                  <a:pt x="192339" y="5210"/>
                </a:lnTo>
                <a:lnTo>
                  <a:pt x="152746" y="0"/>
                </a:lnTo>
                <a:close/>
              </a:path>
              <a:path extrusionOk="0" h="282575" w="282575">
                <a:moveTo>
                  <a:pt x="256389" y="98362"/>
                </a:moveTo>
                <a:lnTo>
                  <a:pt x="152746" y="98362"/>
                </a:lnTo>
                <a:lnTo>
                  <a:pt x="172828" y="102219"/>
                </a:lnTo>
                <a:lnTo>
                  <a:pt x="189465" y="112790"/>
                </a:lnTo>
                <a:lnTo>
                  <a:pt x="201222" y="128574"/>
                </a:lnTo>
                <a:lnTo>
                  <a:pt x="206663" y="148073"/>
                </a:lnTo>
                <a:lnTo>
                  <a:pt x="256389" y="9836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5" name="Google Shape;15;p54"/>
          <p:cNvSpPr txBox="1"/>
          <p:nvPr>
            <p:ph type="title"/>
          </p:nvPr>
        </p:nvSpPr>
        <p:spPr>
          <a:xfrm>
            <a:off x="1317811" y="705666"/>
            <a:ext cx="4227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1" i="1" sz="4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1100"/>
            </a:lvl9pPr>
          </a:lstStyle>
          <a:p/>
        </p:txBody>
      </p:sp>
      <p:sp>
        <p:nvSpPr>
          <p:cNvPr id="16" name="Google Shape;16;p54"/>
          <p:cNvSpPr txBox="1"/>
          <p:nvPr>
            <p:ph idx="1" type="body"/>
          </p:nvPr>
        </p:nvSpPr>
        <p:spPr>
          <a:xfrm>
            <a:off x="457200" y="1183005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1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1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1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1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1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1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1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1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1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54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1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1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1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1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1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1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1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100" u="none" cap="none" strike="noStrike"/>
            </a:lvl9pPr>
          </a:lstStyle>
          <a:p/>
        </p:txBody>
      </p:sp>
      <p:sp>
        <p:nvSpPr>
          <p:cNvPr id="18" name="Google Shape;18;p54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sz="1100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1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1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1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1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1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1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1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800"/>
              <a:buNone/>
              <a:defRPr b="0" i="0" sz="1100" u="none" cap="none" strike="noStrike"/>
            </a:lvl9pPr>
          </a:lstStyle>
          <a:p/>
        </p:txBody>
      </p:sp>
      <p:sp>
        <p:nvSpPr>
          <p:cNvPr id="19" name="Google Shape;19;p54"/>
          <p:cNvSpPr txBox="1"/>
          <p:nvPr>
            <p:ph idx="12" type="sldNum"/>
          </p:nvPr>
        </p:nvSpPr>
        <p:spPr>
          <a:xfrm>
            <a:off x="6583680" y="4783455"/>
            <a:ext cx="21030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sz="11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8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10.png"/><Relationship Id="rId7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9.png"/><Relationship Id="rId7" Type="http://schemas.openxmlformats.org/officeDocument/2006/relationships/image" Target="../media/image1.png"/><Relationship Id="rId8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10" Type="http://schemas.openxmlformats.org/officeDocument/2006/relationships/image" Target="../media/image12.png"/><Relationship Id="rId9" Type="http://schemas.openxmlformats.org/officeDocument/2006/relationships/image" Target="../media/image26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Relationship Id="rId7" Type="http://schemas.openxmlformats.org/officeDocument/2006/relationships/image" Target="../media/image13.png"/><Relationship Id="rId8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png"/><Relationship Id="rId10" Type="http://schemas.openxmlformats.org/officeDocument/2006/relationships/image" Target="../media/image21.png"/><Relationship Id="rId13" Type="http://schemas.openxmlformats.org/officeDocument/2006/relationships/image" Target="../media/image29.png"/><Relationship Id="rId1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7.png"/><Relationship Id="rId9" Type="http://schemas.openxmlformats.org/officeDocument/2006/relationships/image" Target="../media/image25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dk2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"/>
          <p:cNvSpPr txBox="1"/>
          <p:nvPr/>
        </p:nvSpPr>
        <p:spPr>
          <a:xfrm>
            <a:off x="2366800" y="1511588"/>
            <a:ext cx="43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신입 개발자를 위한 당신만의 작고 소중한 커뮤니티</a:t>
            </a:r>
            <a:endParaRPr sz="1600">
              <a:solidFill>
                <a:srgbClr val="FFFFF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7" name="Google Shape;77;p1"/>
          <p:cNvSpPr/>
          <p:nvPr/>
        </p:nvSpPr>
        <p:spPr>
          <a:xfrm>
            <a:off x="-125" y="0"/>
            <a:ext cx="9144000" cy="42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"/>
          <p:cNvSpPr txBox="1"/>
          <p:nvPr/>
        </p:nvSpPr>
        <p:spPr>
          <a:xfrm>
            <a:off x="6322525" y="3766200"/>
            <a:ext cx="4254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一條驀直</a:t>
            </a:r>
            <a:endParaRPr sz="2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9" name="Google Shape;79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1750" y="1843963"/>
            <a:ext cx="2000250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"/>
          <p:cNvSpPr txBox="1"/>
          <p:nvPr/>
        </p:nvSpPr>
        <p:spPr>
          <a:xfrm>
            <a:off x="6322525" y="4158900"/>
            <a:ext cx="4254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하나의 길로만 부지런히 똑바로 가라는 뜻</a:t>
            </a:r>
            <a:endParaRPr sz="1700">
              <a:solidFill>
                <a:srgbClr val="FFFFF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1" name="Google Shape;81;p1"/>
          <p:cNvSpPr txBox="1"/>
          <p:nvPr/>
        </p:nvSpPr>
        <p:spPr>
          <a:xfrm>
            <a:off x="6359025" y="3781650"/>
            <a:ext cx="425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1조Mac직</a:t>
            </a:r>
            <a:endParaRPr sz="24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d686f4e0fa_1_60"/>
          <p:cNvSpPr/>
          <p:nvPr/>
        </p:nvSpPr>
        <p:spPr>
          <a:xfrm>
            <a:off x="-125" y="0"/>
            <a:ext cx="9144000" cy="42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d686f4e0fa_1_60"/>
          <p:cNvSpPr txBox="1"/>
          <p:nvPr/>
        </p:nvSpPr>
        <p:spPr>
          <a:xfrm>
            <a:off x="92325" y="125"/>
            <a:ext cx="1736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구현 기능</a:t>
            </a:r>
            <a:endParaRPr sz="16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88" name="Google Shape;88;gd686f4e0fa_1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1233" y="-22426"/>
            <a:ext cx="690367" cy="4536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gd686f4e0fa_1_60"/>
          <p:cNvSpPr txBox="1"/>
          <p:nvPr/>
        </p:nvSpPr>
        <p:spPr>
          <a:xfrm>
            <a:off x="1998513" y="902500"/>
            <a:ext cx="21867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 u="sng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- 필수 칸 입력</a:t>
            </a:r>
            <a:endParaRPr>
              <a:solidFill>
                <a:srgbClr val="595959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- 정규표현식 확인</a:t>
            </a:r>
            <a:endParaRPr>
              <a:solidFill>
                <a:srgbClr val="595959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- 중복 확인 </a:t>
            </a:r>
            <a:endParaRPr>
              <a:solidFill>
                <a:srgbClr val="595959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- 금지어 설정</a:t>
            </a:r>
            <a:endParaRPr>
              <a:solidFill>
                <a:srgbClr val="595959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- 주소 api로 주소 입력</a:t>
            </a:r>
            <a:endParaRPr>
              <a:solidFill>
                <a:srgbClr val="595959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90" name="Google Shape;90;gd686f4e0fa_1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575" y="711700"/>
            <a:ext cx="1736100" cy="17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d686f4e0fa_1_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6550" y="711700"/>
            <a:ext cx="1736100" cy="173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Google Shape;92;gd686f4e0fa_1_60"/>
          <p:cNvCxnSpPr/>
          <p:nvPr/>
        </p:nvCxnSpPr>
        <p:spPr>
          <a:xfrm>
            <a:off x="4571875" y="623900"/>
            <a:ext cx="0" cy="175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" name="Google Shape;93;gd686f4e0fa_1_60"/>
          <p:cNvSpPr txBox="1"/>
          <p:nvPr/>
        </p:nvSpPr>
        <p:spPr>
          <a:xfrm>
            <a:off x="6540788" y="902500"/>
            <a:ext cx="2709600" cy="16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u="sng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게시판</a:t>
            </a:r>
            <a:endParaRPr sz="1700" u="sng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- 게시글/댓글에 위지윅 에디터</a:t>
            </a:r>
            <a:endParaRPr>
              <a:solidFill>
                <a:srgbClr val="595959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- 게시글/댓글에 첨부파일 기능</a:t>
            </a:r>
            <a:endParaRPr>
              <a:solidFill>
                <a:srgbClr val="595959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- 자신의 글만 수정/삭제 가능</a:t>
            </a:r>
            <a:endParaRPr>
              <a:solidFill>
                <a:srgbClr val="595959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※ 관리자는 모든 게시글 삭제 가능</a:t>
            </a:r>
            <a:endParaRPr sz="1200">
              <a:solidFill>
                <a:srgbClr val="595959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- 게시글/댓글에 추천 기능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gd686f4e0fa_1_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5775" y="2728275"/>
            <a:ext cx="1736100" cy="17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d686f4e0fa_1_60"/>
          <p:cNvSpPr txBox="1"/>
          <p:nvPr/>
        </p:nvSpPr>
        <p:spPr>
          <a:xfrm>
            <a:off x="1998513" y="2896250"/>
            <a:ext cx="26514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u="sng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쇼핑몰</a:t>
            </a:r>
            <a:endParaRPr sz="1700" u="sng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- 장바구니 상품 추가/수정/삭제</a:t>
            </a:r>
            <a:endParaRPr>
              <a:solidFill>
                <a:srgbClr val="595959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- 장바구니 총액 계산</a:t>
            </a:r>
            <a:endParaRPr>
              <a:solidFill>
                <a:srgbClr val="595959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- 결제 시, </a:t>
            </a:r>
            <a:endParaRPr>
              <a:solidFill>
                <a:srgbClr val="595959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  이름, 주소, 결제 수단 선택</a:t>
            </a:r>
            <a:endParaRPr>
              <a:solidFill>
                <a:srgbClr val="595959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6" name="Google Shape;96;gd686f4e0fa_1_60"/>
          <p:cNvCxnSpPr/>
          <p:nvPr/>
        </p:nvCxnSpPr>
        <p:spPr>
          <a:xfrm>
            <a:off x="4571875" y="2729950"/>
            <a:ext cx="0" cy="175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7" name="Google Shape;97;gd686f4e0fa_1_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80950" y="2806150"/>
            <a:ext cx="1736100" cy="17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d686f4e0fa_1_60"/>
          <p:cNvSpPr txBox="1"/>
          <p:nvPr/>
        </p:nvSpPr>
        <p:spPr>
          <a:xfrm>
            <a:off x="6599288" y="2869250"/>
            <a:ext cx="2651400" cy="11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u="sng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캘린더</a:t>
            </a:r>
            <a:endParaRPr sz="1700" u="sng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- 관리자가 관리하는 공채 캘린더</a:t>
            </a:r>
            <a:endParaRPr>
              <a:solidFill>
                <a:srgbClr val="595959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- 회원별 캘린더</a:t>
            </a:r>
            <a:endParaRPr>
              <a:solidFill>
                <a:srgbClr val="595959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gd686f4e0fa_1_60"/>
          <p:cNvSpPr txBox="1"/>
          <p:nvPr/>
        </p:nvSpPr>
        <p:spPr>
          <a:xfrm>
            <a:off x="2094675" y="857850"/>
            <a:ext cx="10938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 u="sng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회원 가입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d686f4e0fa_1_128"/>
          <p:cNvSpPr/>
          <p:nvPr/>
        </p:nvSpPr>
        <p:spPr>
          <a:xfrm>
            <a:off x="-125" y="0"/>
            <a:ext cx="9144000" cy="42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d686f4e0fa_1_128"/>
          <p:cNvSpPr txBox="1"/>
          <p:nvPr/>
        </p:nvSpPr>
        <p:spPr>
          <a:xfrm>
            <a:off x="92325" y="125"/>
            <a:ext cx="1736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구현 기능</a:t>
            </a:r>
            <a:endParaRPr sz="16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06" name="Google Shape;106;gd686f4e0fa_1_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1233" y="-22426"/>
            <a:ext cx="690367" cy="45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d686f4e0fa_1_128"/>
          <p:cNvSpPr txBox="1"/>
          <p:nvPr/>
        </p:nvSpPr>
        <p:spPr>
          <a:xfrm>
            <a:off x="1920550" y="902500"/>
            <a:ext cx="2353200" cy="19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u="sng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관리자 페이지</a:t>
            </a:r>
            <a:endParaRPr sz="1700" u="sng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- 상품 등록, 수정, 삭제</a:t>
            </a:r>
            <a:endParaRPr>
              <a:solidFill>
                <a:srgbClr val="595959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- 회원 리스트 조회</a:t>
            </a:r>
            <a:endParaRPr>
              <a:solidFill>
                <a:srgbClr val="595959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- 회원 탈퇴</a:t>
            </a:r>
            <a:endParaRPr>
              <a:solidFill>
                <a:srgbClr val="595959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- 게시글 삭제</a:t>
            </a:r>
            <a:endParaRPr>
              <a:solidFill>
                <a:srgbClr val="595959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- 판매량 실시간 조회</a:t>
            </a:r>
            <a:endParaRPr>
              <a:solidFill>
                <a:srgbClr val="595959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- 판매량 TOP5</a:t>
            </a:r>
            <a:endParaRPr>
              <a:solidFill>
                <a:srgbClr val="595959"/>
              </a:solidFill>
              <a:latin typeface="Jua"/>
              <a:ea typeface="Jua"/>
              <a:cs typeface="Jua"/>
              <a:sym typeface="Jua"/>
            </a:endParaRPr>
          </a:p>
        </p:txBody>
      </p:sp>
      <p:cxnSp>
        <p:nvCxnSpPr>
          <p:cNvPr id="108" name="Google Shape;108;gd686f4e0fa_1_128"/>
          <p:cNvCxnSpPr/>
          <p:nvPr/>
        </p:nvCxnSpPr>
        <p:spPr>
          <a:xfrm>
            <a:off x="4571875" y="623900"/>
            <a:ext cx="0" cy="175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" name="Google Shape;109;gd686f4e0fa_1_128"/>
          <p:cNvSpPr txBox="1"/>
          <p:nvPr/>
        </p:nvSpPr>
        <p:spPr>
          <a:xfrm>
            <a:off x="6716275" y="902500"/>
            <a:ext cx="21015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u="sng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마이 페이지</a:t>
            </a:r>
            <a:endParaRPr sz="1700" u="sng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- 회원 정보 조회, 수정</a:t>
            </a:r>
            <a:endParaRPr>
              <a:solidFill>
                <a:srgbClr val="595959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- 작성한 게시글/댓글 조회</a:t>
            </a:r>
            <a:endParaRPr>
              <a:solidFill>
                <a:srgbClr val="595959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- 구매 내역 조회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gd686f4e0fa_1_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100" y="588550"/>
            <a:ext cx="1736100" cy="17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d686f4e0fa_1_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6025" y="754750"/>
            <a:ext cx="1736100" cy="173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686f4e0fa_15_45"/>
          <p:cNvSpPr/>
          <p:nvPr/>
        </p:nvSpPr>
        <p:spPr>
          <a:xfrm>
            <a:off x="-125" y="0"/>
            <a:ext cx="9144000" cy="42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gd686f4e0fa_15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1233" y="-22426"/>
            <a:ext cx="690367" cy="45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d686f4e0fa_15_45"/>
          <p:cNvSpPr txBox="1"/>
          <p:nvPr/>
        </p:nvSpPr>
        <p:spPr>
          <a:xfrm>
            <a:off x="92325" y="125"/>
            <a:ext cx="4841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프로젝트 시연 및 Q&amp;A</a:t>
            </a:r>
            <a:endParaRPr sz="16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19" name="Google Shape;119;gd686f4e0fa_15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9588" y="1619463"/>
            <a:ext cx="1904575" cy="190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dk2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686f4e0fa_1_67"/>
          <p:cNvSpPr txBox="1"/>
          <p:nvPr/>
        </p:nvSpPr>
        <p:spPr>
          <a:xfrm>
            <a:off x="2807250" y="2233200"/>
            <a:ext cx="3529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감사합니다</a:t>
            </a:r>
            <a:endParaRPr b="1" sz="3400">
              <a:solidFill>
                <a:srgbClr val="FFFFF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25" name="Google Shape;125;gd686f4e0fa_1_67"/>
          <p:cNvSpPr/>
          <p:nvPr/>
        </p:nvSpPr>
        <p:spPr>
          <a:xfrm>
            <a:off x="-125" y="0"/>
            <a:ext cx="9144000" cy="42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dk2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gd686f4e0fa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895" y="573149"/>
            <a:ext cx="690367" cy="45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d686f4e0fa_0_73"/>
          <p:cNvSpPr/>
          <p:nvPr/>
        </p:nvSpPr>
        <p:spPr>
          <a:xfrm>
            <a:off x="341235" y="326115"/>
            <a:ext cx="1013700" cy="947700"/>
          </a:xfrm>
          <a:prstGeom prst="rect">
            <a:avLst/>
          </a:prstGeom>
          <a:noFill/>
          <a:ln cap="flat" cmpd="sng" w="762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gd686f4e0fa_0_73"/>
          <p:cNvSpPr txBox="1"/>
          <p:nvPr/>
        </p:nvSpPr>
        <p:spPr>
          <a:xfrm flipH="1">
            <a:off x="1556055" y="912727"/>
            <a:ext cx="251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A table of Contents</a:t>
            </a:r>
            <a:endParaRPr sz="1800">
              <a:solidFill>
                <a:srgbClr val="FFFFF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33" name="Google Shape;133;gd686f4e0fa_0_73"/>
          <p:cNvSpPr txBox="1"/>
          <p:nvPr/>
        </p:nvSpPr>
        <p:spPr>
          <a:xfrm flipH="1">
            <a:off x="1761105" y="317917"/>
            <a:ext cx="2514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목차</a:t>
            </a:r>
            <a:endParaRPr>
              <a:latin typeface="Jua"/>
              <a:ea typeface="Jua"/>
              <a:cs typeface="Jua"/>
              <a:sym typeface="Jua"/>
            </a:endParaRPr>
          </a:p>
        </p:txBody>
      </p:sp>
      <p:grpSp>
        <p:nvGrpSpPr>
          <p:cNvPr id="134" name="Google Shape;134;gd686f4e0fa_0_73"/>
          <p:cNvGrpSpPr/>
          <p:nvPr/>
        </p:nvGrpSpPr>
        <p:grpSpPr>
          <a:xfrm>
            <a:off x="847644" y="1708502"/>
            <a:ext cx="4341198" cy="415667"/>
            <a:chOff x="1191929" y="2733040"/>
            <a:chExt cx="3684289" cy="543000"/>
          </a:xfrm>
        </p:grpSpPr>
        <p:sp>
          <p:nvSpPr>
            <p:cNvPr id="135" name="Google Shape;135;gd686f4e0fa_0_73"/>
            <p:cNvSpPr txBox="1"/>
            <p:nvPr/>
          </p:nvSpPr>
          <p:spPr>
            <a:xfrm>
              <a:off x="1191929" y="2733040"/>
              <a:ext cx="784200" cy="54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rgbClr val="FFFFFF"/>
                  </a:solidFill>
                  <a:latin typeface="Jua"/>
                  <a:ea typeface="Jua"/>
                  <a:cs typeface="Jua"/>
                  <a:sym typeface="Jua"/>
                </a:rPr>
                <a:t>#1, </a:t>
              </a:r>
              <a:endParaRPr sz="210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36" name="Google Shape;136;gd686f4e0fa_0_73"/>
            <p:cNvSpPr txBox="1"/>
            <p:nvPr/>
          </p:nvSpPr>
          <p:spPr>
            <a:xfrm>
              <a:off x="1976118" y="2733040"/>
              <a:ext cx="2900100" cy="54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rgbClr val="FFFFFF"/>
                  </a:solidFill>
                  <a:latin typeface="Jua"/>
                  <a:ea typeface="Jua"/>
                  <a:cs typeface="Jua"/>
                  <a:sym typeface="Jua"/>
                </a:rPr>
                <a:t>팀 소개</a:t>
              </a:r>
              <a:endParaRPr sz="700"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137" name="Google Shape;137;gd686f4e0fa_0_73"/>
          <p:cNvGrpSpPr/>
          <p:nvPr/>
        </p:nvGrpSpPr>
        <p:grpSpPr>
          <a:xfrm>
            <a:off x="847644" y="2342271"/>
            <a:ext cx="4341198" cy="415667"/>
            <a:chOff x="1191929" y="2570369"/>
            <a:chExt cx="3684289" cy="543000"/>
          </a:xfrm>
        </p:grpSpPr>
        <p:sp>
          <p:nvSpPr>
            <p:cNvPr id="138" name="Google Shape;138;gd686f4e0fa_0_73"/>
            <p:cNvSpPr txBox="1"/>
            <p:nvPr/>
          </p:nvSpPr>
          <p:spPr>
            <a:xfrm>
              <a:off x="1191929" y="2570369"/>
              <a:ext cx="784200" cy="54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rgbClr val="FFFFFF"/>
                  </a:solidFill>
                  <a:latin typeface="Jua"/>
                  <a:ea typeface="Jua"/>
                  <a:cs typeface="Jua"/>
                  <a:sym typeface="Jua"/>
                </a:rPr>
                <a:t>#2, </a:t>
              </a:r>
              <a:endParaRPr sz="210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39" name="Google Shape;139;gd686f4e0fa_0_73"/>
            <p:cNvSpPr txBox="1"/>
            <p:nvPr/>
          </p:nvSpPr>
          <p:spPr>
            <a:xfrm>
              <a:off x="1976118" y="2570369"/>
              <a:ext cx="2900100" cy="54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rgbClr val="FFFFFF"/>
                  </a:solidFill>
                  <a:latin typeface="Jua"/>
                  <a:ea typeface="Jua"/>
                  <a:cs typeface="Jua"/>
                  <a:sym typeface="Jua"/>
                </a:rPr>
                <a:t>설계 주안점</a:t>
              </a:r>
              <a:endParaRPr sz="700"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140" name="Google Shape;140;gd686f4e0fa_0_73"/>
          <p:cNvGrpSpPr/>
          <p:nvPr/>
        </p:nvGrpSpPr>
        <p:grpSpPr>
          <a:xfrm>
            <a:off x="847644" y="2996489"/>
            <a:ext cx="4341198" cy="415666"/>
            <a:chOff x="1191929" y="2434412"/>
            <a:chExt cx="3684289" cy="543000"/>
          </a:xfrm>
        </p:grpSpPr>
        <p:sp>
          <p:nvSpPr>
            <p:cNvPr id="141" name="Google Shape;141;gd686f4e0fa_0_73"/>
            <p:cNvSpPr txBox="1"/>
            <p:nvPr/>
          </p:nvSpPr>
          <p:spPr>
            <a:xfrm>
              <a:off x="1191929" y="2434412"/>
              <a:ext cx="784200" cy="54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rgbClr val="FFFFFF"/>
                  </a:solidFill>
                  <a:latin typeface="Jua"/>
                  <a:ea typeface="Jua"/>
                  <a:cs typeface="Jua"/>
                  <a:sym typeface="Jua"/>
                </a:rPr>
                <a:t>#3, </a:t>
              </a:r>
              <a:endParaRPr sz="210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42" name="Google Shape;142;gd686f4e0fa_0_73"/>
            <p:cNvSpPr txBox="1"/>
            <p:nvPr/>
          </p:nvSpPr>
          <p:spPr>
            <a:xfrm>
              <a:off x="1976118" y="2434412"/>
              <a:ext cx="2900100" cy="54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rgbClr val="FFFFFF"/>
                  </a:solidFill>
                  <a:latin typeface="Jua"/>
                  <a:ea typeface="Jua"/>
                  <a:cs typeface="Jua"/>
                  <a:sym typeface="Jua"/>
                </a:rPr>
                <a:t>구현 기능</a:t>
              </a:r>
              <a:endParaRPr sz="700">
                <a:latin typeface="Jua"/>
                <a:ea typeface="Jua"/>
                <a:cs typeface="Jua"/>
                <a:sym typeface="Jua"/>
              </a:endParaRPr>
            </a:p>
          </p:txBody>
        </p:sp>
      </p:grpSp>
      <p:grpSp>
        <p:nvGrpSpPr>
          <p:cNvPr id="143" name="Google Shape;143;gd686f4e0fa_0_73"/>
          <p:cNvGrpSpPr/>
          <p:nvPr/>
        </p:nvGrpSpPr>
        <p:grpSpPr>
          <a:xfrm>
            <a:off x="847644" y="3665783"/>
            <a:ext cx="4341198" cy="415667"/>
            <a:chOff x="1191929" y="2318148"/>
            <a:chExt cx="3684289" cy="543000"/>
          </a:xfrm>
        </p:grpSpPr>
        <p:sp>
          <p:nvSpPr>
            <p:cNvPr id="144" name="Google Shape;144;gd686f4e0fa_0_73"/>
            <p:cNvSpPr txBox="1"/>
            <p:nvPr/>
          </p:nvSpPr>
          <p:spPr>
            <a:xfrm>
              <a:off x="1191929" y="2318148"/>
              <a:ext cx="784200" cy="54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rgbClr val="FFFFFF"/>
                  </a:solidFill>
                  <a:latin typeface="Jua"/>
                  <a:ea typeface="Jua"/>
                  <a:cs typeface="Jua"/>
                  <a:sym typeface="Jua"/>
                </a:rPr>
                <a:t>#4, </a:t>
              </a:r>
              <a:endParaRPr sz="210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endParaRPr>
            </a:p>
          </p:txBody>
        </p:sp>
        <p:sp>
          <p:nvSpPr>
            <p:cNvPr id="145" name="Google Shape;145;gd686f4e0fa_0_73"/>
            <p:cNvSpPr txBox="1"/>
            <p:nvPr/>
          </p:nvSpPr>
          <p:spPr>
            <a:xfrm>
              <a:off x="1976118" y="2318148"/>
              <a:ext cx="2900100" cy="54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rgbClr val="FFFFFF"/>
                  </a:solidFill>
                  <a:latin typeface="Jua"/>
                  <a:ea typeface="Jua"/>
                  <a:cs typeface="Jua"/>
                  <a:sym typeface="Jua"/>
                </a:rPr>
                <a:t>사용 기술 및 개발 환경</a:t>
              </a:r>
              <a:endParaRPr sz="700">
                <a:latin typeface="Jua"/>
                <a:ea typeface="Jua"/>
                <a:cs typeface="Jua"/>
                <a:sym typeface="Jua"/>
              </a:endParaRPr>
            </a:p>
          </p:txBody>
        </p:sp>
      </p:grpSp>
      <p:sp>
        <p:nvSpPr>
          <p:cNvPr id="146" name="Google Shape;146;gd686f4e0fa_0_73"/>
          <p:cNvSpPr/>
          <p:nvPr/>
        </p:nvSpPr>
        <p:spPr>
          <a:xfrm>
            <a:off x="4756425" y="100"/>
            <a:ext cx="43878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gd686f4e0fa_0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6425" y="886650"/>
            <a:ext cx="4387802" cy="357594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d686f4e0fa_0_73"/>
          <p:cNvSpPr txBox="1"/>
          <p:nvPr/>
        </p:nvSpPr>
        <p:spPr>
          <a:xfrm>
            <a:off x="847644" y="4258970"/>
            <a:ext cx="924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#5, </a:t>
            </a:r>
            <a:endParaRPr sz="2100">
              <a:solidFill>
                <a:srgbClr val="FFFFF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49" name="Google Shape;149;gd686f4e0fa_0_73"/>
          <p:cNvSpPr txBox="1"/>
          <p:nvPr/>
        </p:nvSpPr>
        <p:spPr>
          <a:xfrm>
            <a:off x="1771654" y="4258883"/>
            <a:ext cx="3417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프로젝트 시연 및 Q&amp;A</a:t>
            </a:r>
            <a:endParaRPr sz="700"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d686f4e0fa_2_2"/>
          <p:cNvSpPr/>
          <p:nvPr/>
        </p:nvSpPr>
        <p:spPr>
          <a:xfrm>
            <a:off x="260150" y="1804550"/>
            <a:ext cx="8342100" cy="20571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76200">
            <a:solidFill>
              <a:srgbClr val="E1E3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d686f4e0fa_2_2"/>
          <p:cNvSpPr/>
          <p:nvPr/>
        </p:nvSpPr>
        <p:spPr>
          <a:xfrm>
            <a:off x="-125" y="0"/>
            <a:ext cx="9144000" cy="42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d686f4e0fa_2_2"/>
          <p:cNvSpPr txBox="1"/>
          <p:nvPr/>
        </p:nvSpPr>
        <p:spPr>
          <a:xfrm>
            <a:off x="92325" y="125"/>
            <a:ext cx="1736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01. </a:t>
            </a:r>
            <a:r>
              <a:rPr lang="en-US" sz="16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팀 소개</a:t>
            </a:r>
            <a:endParaRPr sz="16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57" name="Google Shape;157;gd686f4e0fa_2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1233" y="-22426"/>
            <a:ext cx="690367" cy="45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d686f4e0fa_2_2"/>
          <p:cNvPicPr preferRelativeResize="0"/>
          <p:nvPr/>
        </p:nvPicPr>
        <p:blipFill rotWithShape="1">
          <a:blip r:embed="rId4">
            <a:alphaModFix/>
          </a:blip>
          <a:srcRect b="-4799" l="13920" r="-13919" t="4800"/>
          <a:stretch/>
        </p:blipFill>
        <p:spPr>
          <a:xfrm>
            <a:off x="5114675" y="1866138"/>
            <a:ext cx="2057200" cy="20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d686f4e0fa_2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5175" y="1834450"/>
            <a:ext cx="2093900" cy="2272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d686f4e0fa_2_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48800" y="1709350"/>
            <a:ext cx="1941112" cy="1941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d686f4e0fa_2_2"/>
          <p:cNvPicPr preferRelativeResize="0"/>
          <p:nvPr/>
        </p:nvPicPr>
        <p:blipFill rotWithShape="1">
          <a:blip r:embed="rId7">
            <a:alphaModFix/>
          </a:blip>
          <a:srcRect b="-7550" l="13550" r="-13550" t="7549"/>
          <a:stretch/>
        </p:blipFill>
        <p:spPr>
          <a:xfrm>
            <a:off x="1141775" y="1804549"/>
            <a:ext cx="1870258" cy="189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d686f4e0fa_2_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84950" y="1710150"/>
            <a:ext cx="1941100" cy="1941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" name="Google Shape;163;gd686f4e0fa_2_2"/>
          <p:cNvGrpSpPr/>
          <p:nvPr/>
        </p:nvGrpSpPr>
        <p:grpSpPr>
          <a:xfrm>
            <a:off x="5405425" y="757013"/>
            <a:ext cx="4114800" cy="1047549"/>
            <a:chOff x="-309575" y="658138"/>
            <a:chExt cx="4114800" cy="1144738"/>
          </a:xfrm>
        </p:grpSpPr>
        <p:cxnSp>
          <p:nvCxnSpPr>
            <p:cNvPr id="164" name="Google Shape;164;gd686f4e0fa_2_2"/>
            <p:cNvCxnSpPr/>
            <p:nvPr/>
          </p:nvCxnSpPr>
          <p:spPr>
            <a:xfrm rot="10800000">
              <a:off x="1678475" y="1408975"/>
              <a:ext cx="3900" cy="393900"/>
            </a:xfrm>
            <a:prstGeom prst="straightConnector1">
              <a:avLst/>
            </a:prstGeom>
            <a:noFill/>
            <a:ln cap="flat" cmpd="sng" w="28575">
              <a:solidFill>
                <a:srgbClr val="E1E3E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65" name="Google Shape;165;gd686f4e0fa_2_2"/>
            <p:cNvGrpSpPr/>
            <p:nvPr/>
          </p:nvGrpSpPr>
          <p:grpSpPr>
            <a:xfrm>
              <a:off x="-309575" y="658138"/>
              <a:ext cx="4114800" cy="858425"/>
              <a:chOff x="-309575" y="658138"/>
              <a:chExt cx="4114800" cy="858425"/>
            </a:xfrm>
          </p:grpSpPr>
          <p:sp>
            <p:nvSpPr>
              <p:cNvPr id="166" name="Google Shape;166;gd686f4e0fa_2_2"/>
              <p:cNvSpPr txBox="1"/>
              <p:nvPr/>
            </p:nvSpPr>
            <p:spPr>
              <a:xfrm>
                <a:off x="-309575" y="810063"/>
                <a:ext cx="4114800" cy="70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0">
                  <a:latin typeface="Nanum Gothic"/>
                  <a:ea typeface="Nanum Gothic"/>
                  <a:cs typeface="Nanum Gothic"/>
                  <a:sym typeface="Nanum Gothic"/>
                </a:endParaRPr>
              </a:p>
              <a:p>
                <a:pPr indent="0" lvl="0" marL="0" rtl="0" algn="ctr">
                  <a:lnSpc>
                    <a:spcPct val="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000">
                    <a:solidFill>
                      <a:srgbClr val="595959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공채 캘린더 및 개인 캘린더 기능 및 디자인</a:t>
                </a:r>
                <a:endParaRPr b="1" sz="1000">
                  <a:solidFill>
                    <a:srgbClr val="595959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  <a:p>
                <a:pPr indent="0" lvl="0" marL="0" rtl="0" algn="ctr">
                  <a:lnSpc>
                    <a:spcPct val="50000"/>
                  </a:lnSpc>
                  <a:spcBef>
                    <a:spcPts val="1200"/>
                  </a:spcBef>
                  <a:spcAft>
                    <a:spcPts val="120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en-US" sz="1000">
                    <a:solidFill>
                      <a:srgbClr val="595959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 관리자 페이지 전반적인 CSS</a:t>
                </a:r>
                <a:endParaRPr b="1" sz="1000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167" name="Google Shape;167;gd686f4e0fa_2_2"/>
              <p:cNvSpPr txBox="1"/>
              <p:nvPr/>
            </p:nvSpPr>
            <p:spPr>
              <a:xfrm>
                <a:off x="1357825" y="658138"/>
                <a:ext cx="780000" cy="40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200">
                    <a:latin typeface="Nanum Gothic"/>
                    <a:ea typeface="Nanum Gothic"/>
                    <a:cs typeface="Nanum Gothic"/>
                    <a:sym typeface="Nanum Gothic"/>
                  </a:rPr>
                  <a:t>하도경</a:t>
                </a:r>
                <a:endParaRPr b="1" sz="1200"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</p:grpSp>
      <p:cxnSp>
        <p:nvCxnSpPr>
          <p:cNvPr id="168" name="Google Shape;168;gd686f4e0fa_2_2"/>
          <p:cNvCxnSpPr/>
          <p:nvPr/>
        </p:nvCxnSpPr>
        <p:spPr>
          <a:xfrm flipH="1" rot="10800000">
            <a:off x="4506550" y="1461038"/>
            <a:ext cx="300" cy="297000"/>
          </a:xfrm>
          <a:prstGeom prst="straightConnector1">
            <a:avLst/>
          </a:prstGeom>
          <a:noFill/>
          <a:ln cap="flat" cmpd="sng" w="28575">
            <a:solidFill>
              <a:srgbClr val="E1E3E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gd686f4e0fa_2_2"/>
          <p:cNvSpPr txBox="1"/>
          <p:nvPr/>
        </p:nvSpPr>
        <p:spPr>
          <a:xfrm>
            <a:off x="2528250" y="603525"/>
            <a:ext cx="41148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회원 전체 기능 및 CSS  (회원가입부터 ~ 회원탈퇴까지) ,</a:t>
            </a:r>
            <a:endParaRPr b="1" sz="10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게시판 전체 기능 &amp; 레이아웃</a:t>
            </a:r>
            <a:endParaRPr b="1" sz="10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 		              </a:t>
            </a:r>
            <a:r>
              <a:rPr b="1" lang="en-US" sz="10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조 회의록 및 스케쥴 관리, </a:t>
            </a:r>
            <a:endParaRPr b="1" sz="10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                전체적인 MVC 통일 및 기능적인 도움</a:t>
            </a:r>
            <a:endParaRPr b="1" sz="10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1" sz="10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0" name="Google Shape;170;gd686f4e0fa_2_2"/>
          <p:cNvSpPr txBox="1"/>
          <p:nvPr/>
        </p:nvSpPr>
        <p:spPr>
          <a:xfrm>
            <a:off x="4231225" y="536600"/>
            <a:ext cx="159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정재훈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71" name="Google Shape;171;gd686f4e0fa_2_2"/>
          <p:cNvCxnSpPr/>
          <p:nvPr/>
        </p:nvCxnSpPr>
        <p:spPr>
          <a:xfrm rot="10800000">
            <a:off x="1846850" y="1443494"/>
            <a:ext cx="0" cy="368700"/>
          </a:xfrm>
          <a:prstGeom prst="straightConnector1">
            <a:avLst/>
          </a:prstGeom>
          <a:noFill/>
          <a:ln cap="flat" cmpd="sng" w="28575">
            <a:solidFill>
              <a:srgbClr val="E1E3E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gd686f4e0fa_2_2"/>
          <p:cNvSpPr txBox="1"/>
          <p:nvPr/>
        </p:nvSpPr>
        <p:spPr>
          <a:xfrm>
            <a:off x="1253800" y="4224800"/>
            <a:ext cx="37491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마이페이지 전체 기능 및 디자인 ,</a:t>
            </a:r>
            <a:endParaRPr b="1" sz="10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쇼핑몰 사이트 전반적인 프론트</a:t>
            </a:r>
            <a:endParaRPr b="1" sz="10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3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10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 사이트 프론트</a:t>
            </a:r>
            <a:endParaRPr b="1" sz="10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3" name="Google Shape;173;gd686f4e0fa_2_2"/>
          <p:cNvSpPr txBox="1"/>
          <p:nvPr/>
        </p:nvSpPr>
        <p:spPr>
          <a:xfrm>
            <a:off x="2768800" y="4107425"/>
            <a:ext cx="78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제승하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74" name="Google Shape;174;gd686f4e0fa_2_2"/>
          <p:cNvCxnSpPr/>
          <p:nvPr/>
        </p:nvCxnSpPr>
        <p:spPr>
          <a:xfrm>
            <a:off x="3077608" y="3859522"/>
            <a:ext cx="0" cy="309300"/>
          </a:xfrm>
          <a:prstGeom prst="straightConnector1">
            <a:avLst/>
          </a:prstGeom>
          <a:noFill/>
          <a:ln cap="flat" cmpd="sng" w="28575">
            <a:solidFill>
              <a:srgbClr val="E1E3E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" name="Google Shape;175;gd686f4e0fa_2_2"/>
          <p:cNvSpPr txBox="1"/>
          <p:nvPr/>
        </p:nvSpPr>
        <p:spPr>
          <a:xfrm>
            <a:off x="-120850" y="828794"/>
            <a:ext cx="41148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쇼핑몰 전체 기능 및 CSS</a:t>
            </a:r>
            <a:endParaRPr b="1" sz="10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(상품 등록 부터 결제완료까지 ),</a:t>
            </a:r>
            <a:endParaRPr b="1" sz="10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판매 상품 판매량 실시간 통계 </a:t>
            </a:r>
            <a:endParaRPr b="1" sz="10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6" name="Google Shape;176;gd686f4e0fa_2_2"/>
          <p:cNvSpPr txBox="1"/>
          <p:nvPr/>
        </p:nvSpPr>
        <p:spPr>
          <a:xfrm>
            <a:off x="1540500" y="743381"/>
            <a:ext cx="78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latin typeface="Nanum Gothic"/>
                <a:ea typeface="Nanum Gothic"/>
                <a:cs typeface="Nanum Gothic"/>
                <a:sym typeface="Nanum Gothic"/>
              </a:rPr>
              <a:t>이승연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77" name="Google Shape;177;gd686f4e0fa_2_2"/>
          <p:cNvGrpSpPr/>
          <p:nvPr/>
        </p:nvGrpSpPr>
        <p:grpSpPr>
          <a:xfrm>
            <a:off x="4109775" y="4062188"/>
            <a:ext cx="4114800" cy="1579056"/>
            <a:chOff x="-233375" y="741407"/>
            <a:chExt cx="4114800" cy="1725555"/>
          </a:xfrm>
        </p:grpSpPr>
        <p:sp>
          <p:nvSpPr>
            <p:cNvPr id="178" name="Google Shape;178;gd686f4e0fa_2_2"/>
            <p:cNvSpPr txBox="1"/>
            <p:nvPr/>
          </p:nvSpPr>
          <p:spPr>
            <a:xfrm>
              <a:off x="-233375" y="810063"/>
              <a:ext cx="4114800" cy="16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595959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게시판 전체 기능 및</a:t>
              </a:r>
              <a:endParaRPr b="1" sz="10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595959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다중 첨부파일 기능 &amp;스마트 에디터</a:t>
              </a:r>
              <a:endParaRPr b="1" sz="10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595959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		     마이페이지 레이아웃 및 디자인 </a:t>
              </a:r>
              <a:endParaRPr b="1" sz="10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595959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			    자사소개 디자인</a:t>
              </a:r>
              <a:endParaRPr b="1" sz="10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000"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rtl="0" algn="ctr">
                <a:lnSpc>
                  <a:spcPct val="50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t/>
              </a:r>
              <a:endParaRPr b="1" sz="10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79" name="Google Shape;179;gd686f4e0fa_2_2"/>
            <p:cNvSpPr txBox="1"/>
            <p:nvPr/>
          </p:nvSpPr>
          <p:spPr>
            <a:xfrm>
              <a:off x="1434025" y="741407"/>
              <a:ext cx="780000" cy="40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latin typeface="Nanum Gothic"/>
                  <a:ea typeface="Nanum Gothic"/>
                  <a:cs typeface="Nanum Gothic"/>
                  <a:sym typeface="Nanum Gothic"/>
                </a:rPr>
                <a:t>김연준</a:t>
              </a:r>
              <a:endParaRPr b="1" sz="12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cxnSp>
        <p:nvCxnSpPr>
          <p:cNvPr id="180" name="Google Shape;180;gd686f4e0fa_2_2"/>
          <p:cNvCxnSpPr/>
          <p:nvPr/>
        </p:nvCxnSpPr>
        <p:spPr>
          <a:xfrm>
            <a:off x="6049408" y="3859522"/>
            <a:ext cx="0" cy="309300"/>
          </a:xfrm>
          <a:prstGeom prst="straightConnector1">
            <a:avLst/>
          </a:prstGeom>
          <a:noFill/>
          <a:ln cap="flat" cmpd="sng" w="28575">
            <a:solidFill>
              <a:srgbClr val="E1E3E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686f4e0fa_1_53"/>
          <p:cNvSpPr/>
          <p:nvPr/>
        </p:nvSpPr>
        <p:spPr>
          <a:xfrm>
            <a:off x="-125" y="0"/>
            <a:ext cx="9144000" cy="42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d686f4e0fa_1_53"/>
          <p:cNvSpPr txBox="1"/>
          <p:nvPr/>
        </p:nvSpPr>
        <p:spPr>
          <a:xfrm>
            <a:off x="92325" y="125"/>
            <a:ext cx="1736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02. 설계 주안점</a:t>
            </a:r>
            <a:endParaRPr sz="16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87" name="Google Shape;187;gd686f4e0fa_1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1233" y="-22426"/>
            <a:ext cx="690367" cy="45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d686f4e0fa_1_53"/>
          <p:cNvSpPr txBox="1"/>
          <p:nvPr/>
        </p:nvSpPr>
        <p:spPr>
          <a:xfrm>
            <a:off x="1148109" y="3783850"/>
            <a:ext cx="52833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학습한 내용을 프로젝트에서 </a:t>
            </a:r>
            <a:r>
              <a:rPr lang="en-US" sz="15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실제로 적용</a:t>
            </a:r>
            <a:endParaRPr sz="1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수업시간에 배우지 못한 </a:t>
            </a:r>
            <a:r>
              <a:rPr lang="en-US" sz="15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여러 API 학습</a:t>
            </a:r>
            <a:endParaRPr sz="1500">
              <a:solidFill>
                <a:schemeClr val="dk1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89" name="Google Shape;189;gd686f4e0fa_1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2025" y="2007597"/>
            <a:ext cx="823907" cy="828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d686f4e0fa_1_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8764" y="1096527"/>
            <a:ext cx="823907" cy="828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d686f4e0fa_1_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95226" y="1052712"/>
            <a:ext cx="823907" cy="828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d686f4e0fa_1_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65419" y="2007594"/>
            <a:ext cx="823907" cy="828223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d686f4e0fa_1_53"/>
          <p:cNvSpPr txBox="1"/>
          <p:nvPr/>
        </p:nvSpPr>
        <p:spPr>
          <a:xfrm>
            <a:off x="5094798" y="3732775"/>
            <a:ext cx="45363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커뮤니티 사용자의 </a:t>
            </a:r>
            <a:r>
              <a:rPr lang="en-US" sz="1500">
                <a:solidFill>
                  <a:srgbClr val="1E1E1E"/>
                </a:solidFill>
                <a:latin typeface="Jua"/>
                <a:ea typeface="Jua"/>
                <a:cs typeface="Jua"/>
                <a:sym typeface="Jua"/>
              </a:rPr>
              <a:t>편의성</a:t>
            </a:r>
            <a:r>
              <a:rPr lang="en-US" sz="1500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을 높이고,</a:t>
            </a:r>
            <a:endParaRPr sz="1500">
              <a:solidFill>
                <a:srgbClr val="595959"/>
              </a:solidFill>
              <a:latin typeface="Jua"/>
              <a:ea typeface="Jua"/>
              <a:cs typeface="Jua"/>
              <a:sym typeface="Ju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500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관리자의 </a:t>
            </a:r>
            <a:r>
              <a:rPr lang="en-US" sz="1500">
                <a:solidFill>
                  <a:schemeClr val="dk1"/>
                </a:solidFill>
                <a:latin typeface="Jua"/>
                <a:ea typeface="Jua"/>
                <a:cs typeface="Jua"/>
                <a:sym typeface="Jua"/>
              </a:rPr>
              <a:t>관리 용이성</a:t>
            </a:r>
            <a:r>
              <a:rPr lang="en-US" sz="1500">
                <a:solidFill>
                  <a:srgbClr val="595959"/>
                </a:solidFill>
                <a:latin typeface="Jua"/>
                <a:ea typeface="Jua"/>
                <a:cs typeface="Jua"/>
                <a:sym typeface="Jua"/>
              </a:rPr>
              <a:t>을 높이고자 함</a:t>
            </a:r>
            <a:endParaRPr sz="1500">
              <a:solidFill>
                <a:srgbClr val="595959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94" name="Google Shape;194;gd686f4e0fa_1_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69267" y="2654796"/>
            <a:ext cx="823900" cy="828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d686f4e0fa_1_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33427" y="1442250"/>
            <a:ext cx="2777299" cy="1651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d686f4e0fa_1_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54822" y="1578108"/>
            <a:ext cx="2102902" cy="13123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gd686f4e0fa_1_53"/>
          <p:cNvCxnSpPr/>
          <p:nvPr/>
        </p:nvCxnSpPr>
        <p:spPr>
          <a:xfrm>
            <a:off x="4571875" y="1050575"/>
            <a:ext cx="0" cy="3472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d686f4e0fa_0_45"/>
          <p:cNvSpPr/>
          <p:nvPr/>
        </p:nvSpPr>
        <p:spPr>
          <a:xfrm>
            <a:off x="2344022" y="918300"/>
            <a:ext cx="1416600" cy="1416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d686f4e0fa_0_45"/>
          <p:cNvSpPr/>
          <p:nvPr/>
        </p:nvSpPr>
        <p:spPr>
          <a:xfrm>
            <a:off x="845852" y="918300"/>
            <a:ext cx="1416600" cy="1416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d686f4e0fa_0_45"/>
          <p:cNvSpPr/>
          <p:nvPr/>
        </p:nvSpPr>
        <p:spPr>
          <a:xfrm>
            <a:off x="-125" y="0"/>
            <a:ext cx="9144000" cy="42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gd686f4e0fa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1233" y="-22426"/>
            <a:ext cx="690367" cy="45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d686f4e0fa_0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0374" y="997252"/>
            <a:ext cx="951680" cy="95167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34343">
                <a:alpha val="50000"/>
              </a:srgbClr>
            </a:outerShdw>
          </a:effectLst>
        </p:spPr>
      </p:pic>
      <p:sp>
        <p:nvSpPr>
          <p:cNvPr id="207" name="Google Shape;207;gd686f4e0fa_0_45"/>
          <p:cNvSpPr txBox="1"/>
          <p:nvPr/>
        </p:nvSpPr>
        <p:spPr>
          <a:xfrm>
            <a:off x="970468" y="1948931"/>
            <a:ext cx="11676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34343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Java 1.8/11</a:t>
            </a:r>
            <a:endParaRPr sz="12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08" name="Google Shape;208;gd686f4e0fa_0_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6616" y="1059367"/>
            <a:ext cx="951680" cy="95167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34343">
                <a:alpha val="50000"/>
              </a:srgbClr>
            </a:outerShdw>
          </a:effectLst>
        </p:spPr>
      </p:pic>
      <p:sp>
        <p:nvSpPr>
          <p:cNvPr id="209" name="Google Shape;209;gd686f4e0fa_0_45"/>
          <p:cNvSpPr txBox="1"/>
          <p:nvPr/>
        </p:nvSpPr>
        <p:spPr>
          <a:xfrm>
            <a:off x="2344014" y="1974222"/>
            <a:ext cx="14166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34343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Oracle XE 11g</a:t>
            </a:r>
            <a:endParaRPr sz="12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10" name="Google Shape;210;gd686f4e0fa_0_45"/>
          <p:cNvSpPr/>
          <p:nvPr/>
        </p:nvSpPr>
        <p:spPr>
          <a:xfrm>
            <a:off x="5368868" y="918300"/>
            <a:ext cx="1416600" cy="1416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d686f4e0fa_0_45"/>
          <p:cNvSpPr txBox="1"/>
          <p:nvPr/>
        </p:nvSpPr>
        <p:spPr>
          <a:xfrm>
            <a:off x="5405772" y="1974222"/>
            <a:ext cx="14166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34343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Apache Tomcat</a:t>
            </a:r>
            <a:endParaRPr sz="12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12" name="Google Shape;212;gd686f4e0fa_0_45"/>
          <p:cNvSpPr/>
          <p:nvPr/>
        </p:nvSpPr>
        <p:spPr>
          <a:xfrm>
            <a:off x="5323771" y="2931202"/>
            <a:ext cx="1409700" cy="1409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d686f4e0fa_0_45"/>
          <p:cNvSpPr/>
          <p:nvPr/>
        </p:nvSpPr>
        <p:spPr>
          <a:xfrm>
            <a:off x="3832877" y="2931202"/>
            <a:ext cx="1409700" cy="1409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d686f4e0fa_0_45"/>
          <p:cNvSpPr txBox="1"/>
          <p:nvPr/>
        </p:nvSpPr>
        <p:spPr>
          <a:xfrm>
            <a:off x="3956887" y="3956841"/>
            <a:ext cx="11619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34343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Eclipse IDE</a:t>
            </a:r>
            <a:endParaRPr sz="12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15" name="Google Shape;215;gd686f4e0fa_0_45"/>
          <p:cNvSpPr txBox="1"/>
          <p:nvPr/>
        </p:nvSpPr>
        <p:spPr>
          <a:xfrm>
            <a:off x="5206000" y="3864450"/>
            <a:ext cx="1637400" cy="55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34343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Oracle SQL Developer</a:t>
            </a:r>
            <a:endParaRPr sz="12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16" name="Google Shape;216;gd686f4e0fa_0_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6220" y="3071586"/>
            <a:ext cx="947059" cy="94706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34343">
                <a:alpha val="50000"/>
              </a:srgbClr>
            </a:outerShdw>
          </a:effectLst>
        </p:spPr>
      </p:pic>
      <p:pic>
        <p:nvPicPr>
          <p:cNvPr id="217" name="Google Shape;217;gd686f4e0fa_0_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55138" y="3071586"/>
            <a:ext cx="947059" cy="94706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34343">
                <a:alpha val="50000"/>
              </a:srgbClr>
            </a:outerShdw>
          </a:effectLst>
        </p:spPr>
      </p:pic>
      <p:sp>
        <p:nvSpPr>
          <p:cNvPr id="218" name="Google Shape;218;gd686f4e0fa_0_45"/>
          <p:cNvSpPr txBox="1"/>
          <p:nvPr/>
        </p:nvSpPr>
        <p:spPr>
          <a:xfrm>
            <a:off x="92325" y="125"/>
            <a:ext cx="4841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04. 사용 기술 및 개발 환경</a:t>
            </a:r>
            <a:endParaRPr sz="16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19" name="Google Shape;219;gd686f4e0fa_0_45"/>
          <p:cNvSpPr/>
          <p:nvPr/>
        </p:nvSpPr>
        <p:spPr>
          <a:xfrm>
            <a:off x="3856443" y="913988"/>
            <a:ext cx="1416600" cy="1416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gd686f4e0fa_0_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89037" y="1055063"/>
            <a:ext cx="951680" cy="95167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34343">
                <a:alpha val="50000"/>
              </a:srgbClr>
            </a:outerShdw>
          </a:effectLst>
        </p:spPr>
      </p:pic>
      <p:sp>
        <p:nvSpPr>
          <p:cNvPr id="221" name="Google Shape;221;gd686f4e0fa_0_45"/>
          <p:cNvSpPr txBox="1"/>
          <p:nvPr/>
        </p:nvSpPr>
        <p:spPr>
          <a:xfrm>
            <a:off x="3893347" y="1969909"/>
            <a:ext cx="14166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34343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jQuery 3.5.1/3.6.0</a:t>
            </a:r>
            <a:endParaRPr sz="12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22" name="Google Shape;222;gd686f4e0fa_0_45"/>
          <p:cNvSpPr/>
          <p:nvPr/>
        </p:nvSpPr>
        <p:spPr>
          <a:xfrm>
            <a:off x="6844393" y="918300"/>
            <a:ext cx="1416600" cy="1416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d686f4e0fa_0_45"/>
          <p:cNvSpPr txBox="1"/>
          <p:nvPr/>
        </p:nvSpPr>
        <p:spPr>
          <a:xfrm>
            <a:off x="6881297" y="1974222"/>
            <a:ext cx="14166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34343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HTML5</a:t>
            </a:r>
            <a:endParaRPr sz="12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24" name="Google Shape;224;gd686f4e0fa_0_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19770" y="1055061"/>
            <a:ext cx="951700" cy="95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34343">
                <a:alpha val="50000"/>
              </a:srgbClr>
            </a:outerShdw>
          </a:effectLst>
        </p:spPr>
      </p:pic>
      <p:pic>
        <p:nvPicPr>
          <p:cNvPr id="225" name="Google Shape;225;gd686f4e0fa_0_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13626" y="1059363"/>
            <a:ext cx="951700" cy="95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34343">
                <a:alpha val="50000"/>
              </a:srgbClr>
            </a:outerShdw>
          </a:effectLst>
        </p:spPr>
      </p:pic>
      <p:sp>
        <p:nvSpPr>
          <p:cNvPr id="226" name="Google Shape;226;gd686f4e0fa_0_45"/>
          <p:cNvSpPr/>
          <p:nvPr/>
        </p:nvSpPr>
        <p:spPr>
          <a:xfrm>
            <a:off x="2298168" y="2930213"/>
            <a:ext cx="1416600" cy="1416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d686f4e0fa_0_45"/>
          <p:cNvSpPr txBox="1"/>
          <p:nvPr/>
        </p:nvSpPr>
        <p:spPr>
          <a:xfrm>
            <a:off x="2335072" y="3986134"/>
            <a:ext cx="14166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34343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JavaScript</a:t>
            </a:r>
            <a:endParaRPr sz="12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28" name="Google Shape;228;gd686f4e0fa_0_45"/>
          <p:cNvSpPr/>
          <p:nvPr/>
        </p:nvSpPr>
        <p:spPr>
          <a:xfrm>
            <a:off x="726568" y="2930213"/>
            <a:ext cx="1416600" cy="14166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d686f4e0fa_0_45"/>
          <p:cNvSpPr txBox="1"/>
          <p:nvPr/>
        </p:nvSpPr>
        <p:spPr>
          <a:xfrm>
            <a:off x="763472" y="3986134"/>
            <a:ext cx="14166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34343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Css</a:t>
            </a:r>
            <a:endParaRPr sz="12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30" name="Google Shape;230;gd686f4e0fa_0_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61350" y="3071588"/>
            <a:ext cx="947050" cy="947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34343">
                <a:alpha val="50000"/>
              </a:srgbClr>
            </a:outerShdw>
          </a:effectLst>
        </p:spPr>
      </p:pic>
      <p:pic>
        <p:nvPicPr>
          <p:cNvPr id="231" name="Google Shape;231;gd686f4e0fa_0_4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631725" y="3149512"/>
            <a:ext cx="836613" cy="83661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34343">
                <a:alpha val="50000"/>
              </a:srgbClr>
            </a:outerShdw>
          </a:effectLst>
        </p:spPr>
      </p:pic>
      <p:sp>
        <p:nvSpPr>
          <p:cNvPr id="232" name="Google Shape;232;gd686f4e0fa_0_45"/>
          <p:cNvSpPr/>
          <p:nvPr/>
        </p:nvSpPr>
        <p:spPr>
          <a:xfrm>
            <a:off x="6781596" y="2931202"/>
            <a:ext cx="1409700" cy="14097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rgbClr val="CFE2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d686f4e0fa_0_45"/>
          <p:cNvSpPr txBox="1"/>
          <p:nvPr/>
        </p:nvSpPr>
        <p:spPr>
          <a:xfrm>
            <a:off x="6663825" y="3864450"/>
            <a:ext cx="1637400" cy="36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34343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Github</a:t>
            </a:r>
            <a:endParaRPr sz="12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34" name="Google Shape;234;gd686f4e0fa_0_4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006675" y="3034425"/>
            <a:ext cx="951700" cy="95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434343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2021-04-25T03:05:56Z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2021-01-26T00:00:00Z</vt:filetime>
  </property>
  <property fmtid="{D5CDD505-2E9C-101B-9397-08002B2CF9AE}" pid="3" name="Creator">
    <vt:lpwstr>Keynote</vt:lpwstr>
  </property>
  <property fmtid="{D5CDD505-2E9C-101B-9397-08002B2CF9AE}" pid="4" name="LastSaved">
    <vt:filetime>2021-04-25T00:00:00Z</vt:filetime>
  </property>
</Properties>
</file>